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175200" cy="42062400"/>
  <p:notesSz cx="6858000" cy="9144000"/>
  <p:defaultTextStyle>
    <a:defPPr>
      <a:defRPr lang="en-US"/>
    </a:defPPr>
    <a:lvl1pPr marL="0" algn="l" defTabSz="4567428" rtl="0" eaLnBrk="1" latinLnBrk="0" hangingPunct="1">
      <a:defRPr sz="9000" kern="1200">
        <a:solidFill>
          <a:schemeClr val="tx1"/>
        </a:solidFill>
        <a:latin typeface="+mn-lt"/>
        <a:ea typeface="+mn-ea"/>
        <a:cs typeface="+mn-cs"/>
      </a:defRPr>
    </a:lvl1pPr>
    <a:lvl2pPr marL="2283714" algn="l" defTabSz="4567428" rtl="0" eaLnBrk="1" latinLnBrk="0" hangingPunct="1">
      <a:defRPr sz="9000" kern="1200">
        <a:solidFill>
          <a:schemeClr val="tx1"/>
        </a:solidFill>
        <a:latin typeface="+mn-lt"/>
        <a:ea typeface="+mn-ea"/>
        <a:cs typeface="+mn-cs"/>
      </a:defRPr>
    </a:lvl2pPr>
    <a:lvl3pPr marL="4567428" algn="l" defTabSz="4567428" rtl="0" eaLnBrk="1" latinLnBrk="0" hangingPunct="1">
      <a:defRPr sz="9000" kern="1200">
        <a:solidFill>
          <a:schemeClr val="tx1"/>
        </a:solidFill>
        <a:latin typeface="+mn-lt"/>
        <a:ea typeface="+mn-ea"/>
        <a:cs typeface="+mn-cs"/>
      </a:defRPr>
    </a:lvl3pPr>
    <a:lvl4pPr marL="6851142" algn="l" defTabSz="4567428" rtl="0" eaLnBrk="1" latinLnBrk="0" hangingPunct="1">
      <a:defRPr sz="9000" kern="1200">
        <a:solidFill>
          <a:schemeClr val="tx1"/>
        </a:solidFill>
        <a:latin typeface="+mn-lt"/>
        <a:ea typeface="+mn-ea"/>
        <a:cs typeface="+mn-cs"/>
      </a:defRPr>
    </a:lvl4pPr>
    <a:lvl5pPr marL="9134856" algn="l" defTabSz="4567428" rtl="0" eaLnBrk="1" latinLnBrk="0" hangingPunct="1">
      <a:defRPr sz="9000" kern="1200">
        <a:solidFill>
          <a:schemeClr val="tx1"/>
        </a:solidFill>
        <a:latin typeface="+mn-lt"/>
        <a:ea typeface="+mn-ea"/>
        <a:cs typeface="+mn-cs"/>
      </a:defRPr>
    </a:lvl5pPr>
    <a:lvl6pPr marL="11418570" algn="l" defTabSz="4567428" rtl="0" eaLnBrk="1" latinLnBrk="0" hangingPunct="1">
      <a:defRPr sz="9000" kern="1200">
        <a:solidFill>
          <a:schemeClr val="tx1"/>
        </a:solidFill>
        <a:latin typeface="+mn-lt"/>
        <a:ea typeface="+mn-ea"/>
        <a:cs typeface="+mn-cs"/>
      </a:defRPr>
    </a:lvl6pPr>
    <a:lvl7pPr marL="13702284" algn="l" defTabSz="4567428" rtl="0" eaLnBrk="1" latinLnBrk="0" hangingPunct="1">
      <a:defRPr sz="9000" kern="1200">
        <a:solidFill>
          <a:schemeClr val="tx1"/>
        </a:solidFill>
        <a:latin typeface="+mn-lt"/>
        <a:ea typeface="+mn-ea"/>
        <a:cs typeface="+mn-cs"/>
      </a:defRPr>
    </a:lvl7pPr>
    <a:lvl8pPr marL="15985998" algn="l" defTabSz="4567428" rtl="0" eaLnBrk="1" latinLnBrk="0" hangingPunct="1">
      <a:defRPr sz="9000" kern="1200">
        <a:solidFill>
          <a:schemeClr val="tx1"/>
        </a:solidFill>
        <a:latin typeface="+mn-lt"/>
        <a:ea typeface="+mn-ea"/>
        <a:cs typeface="+mn-cs"/>
      </a:defRPr>
    </a:lvl8pPr>
    <a:lvl9pPr marL="18269712" algn="l" defTabSz="4567428" rtl="0" eaLnBrk="1" latinLnBrk="0" hangingPunct="1">
      <a:defRPr sz="9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249" userDrawn="1">
          <p15:clr>
            <a:srgbClr val="A4A3A4"/>
          </p15:clr>
        </p15:guide>
        <p15:guide id="2" pos="95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7F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0911" autoAdjust="0"/>
    <p:restoredTop sz="96433" autoAdjust="0"/>
  </p:normalViewPr>
  <p:slideViewPr>
    <p:cSldViewPr>
      <p:cViewPr>
        <p:scale>
          <a:sx n="40" d="100"/>
          <a:sy n="40" d="100"/>
        </p:scale>
        <p:origin x="1662" y="-5490"/>
      </p:cViewPr>
      <p:guideLst>
        <p:guide orient="horz" pos="13249"/>
        <p:guide pos="9504"/>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804E55-6333-4C27-9F74-1D90984DF3B0}" type="datetimeFigureOut">
              <a:rPr lang="en-CA" smtClean="0"/>
              <a:pPr/>
              <a:t>2017-12-28</a:t>
            </a:fld>
            <a:endParaRPr lang="en-CA"/>
          </a:p>
        </p:txBody>
      </p:sp>
      <p:sp>
        <p:nvSpPr>
          <p:cNvPr id="4" name="Slide Image Placeholder 3"/>
          <p:cNvSpPr>
            <a:spLocks noGrp="1" noRot="1" noChangeAspect="1"/>
          </p:cNvSpPr>
          <p:nvPr>
            <p:ph type="sldImg" idx="2"/>
          </p:nvPr>
        </p:nvSpPr>
        <p:spPr>
          <a:xfrm>
            <a:off x="2198688" y="685800"/>
            <a:ext cx="2460625"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B29C34-8ACB-4D0B-9241-8960353DBF30}" type="slidenum">
              <a:rPr lang="en-CA" smtClean="0"/>
              <a:pPr/>
              <a:t>‹#›</a:t>
            </a:fld>
            <a:endParaRPr lang="en-CA"/>
          </a:p>
        </p:txBody>
      </p:sp>
    </p:spTree>
    <p:extLst>
      <p:ext uri="{BB962C8B-B14F-4D97-AF65-F5344CB8AC3E}">
        <p14:creationId xmlns:p14="http://schemas.microsoft.com/office/powerpoint/2010/main" val="3116722534"/>
      </p:ext>
    </p:extLst>
  </p:cSld>
  <p:clrMap bg1="lt1" tx1="dk1" bg2="lt2" tx2="dk2" accent1="accent1" accent2="accent2" accent3="accent3" accent4="accent4" accent5="accent5" accent6="accent6" hlink="hlink" folHlink="folHlink"/>
  <p:notesStyle>
    <a:lvl1pPr marL="0" algn="l" defTabSz="4567428" rtl="0" eaLnBrk="1" latinLnBrk="0" hangingPunct="1">
      <a:defRPr sz="6000" kern="1200">
        <a:solidFill>
          <a:schemeClr val="tx1"/>
        </a:solidFill>
        <a:latin typeface="+mn-lt"/>
        <a:ea typeface="+mn-ea"/>
        <a:cs typeface="+mn-cs"/>
      </a:defRPr>
    </a:lvl1pPr>
    <a:lvl2pPr marL="2283714" algn="l" defTabSz="4567428" rtl="0" eaLnBrk="1" latinLnBrk="0" hangingPunct="1">
      <a:defRPr sz="6000" kern="1200">
        <a:solidFill>
          <a:schemeClr val="tx1"/>
        </a:solidFill>
        <a:latin typeface="+mn-lt"/>
        <a:ea typeface="+mn-ea"/>
        <a:cs typeface="+mn-cs"/>
      </a:defRPr>
    </a:lvl2pPr>
    <a:lvl3pPr marL="4567428" algn="l" defTabSz="4567428" rtl="0" eaLnBrk="1" latinLnBrk="0" hangingPunct="1">
      <a:defRPr sz="6000" kern="1200">
        <a:solidFill>
          <a:schemeClr val="tx1"/>
        </a:solidFill>
        <a:latin typeface="+mn-lt"/>
        <a:ea typeface="+mn-ea"/>
        <a:cs typeface="+mn-cs"/>
      </a:defRPr>
    </a:lvl3pPr>
    <a:lvl4pPr marL="6851142" algn="l" defTabSz="4567428" rtl="0" eaLnBrk="1" latinLnBrk="0" hangingPunct="1">
      <a:defRPr sz="6000" kern="1200">
        <a:solidFill>
          <a:schemeClr val="tx1"/>
        </a:solidFill>
        <a:latin typeface="+mn-lt"/>
        <a:ea typeface="+mn-ea"/>
        <a:cs typeface="+mn-cs"/>
      </a:defRPr>
    </a:lvl4pPr>
    <a:lvl5pPr marL="9134856" algn="l" defTabSz="4567428" rtl="0" eaLnBrk="1" latinLnBrk="0" hangingPunct="1">
      <a:defRPr sz="6000" kern="1200">
        <a:solidFill>
          <a:schemeClr val="tx1"/>
        </a:solidFill>
        <a:latin typeface="+mn-lt"/>
        <a:ea typeface="+mn-ea"/>
        <a:cs typeface="+mn-cs"/>
      </a:defRPr>
    </a:lvl5pPr>
    <a:lvl6pPr marL="11418570" algn="l" defTabSz="4567428" rtl="0" eaLnBrk="1" latinLnBrk="0" hangingPunct="1">
      <a:defRPr sz="6000" kern="1200">
        <a:solidFill>
          <a:schemeClr val="tx1"/>
        </a:solidFill>
        <a:latin typeface="+mn-lt"/>
        <a:ea typeface="+mn-ea"/>
        <a:cs typeface="+mn-cs"/>
      </a:defRPr>
    </a:lvl6pPr>
    <a:lvl7pPr marL="13702284" algn="l" defTabSz="4567428" rtl="0" eaLnBrk="1" latinLnBrk="0" hangingPunct="1">
      <a:defRPr sz="6000" kern="1200">
        <a:solidFill>
          <a:schemeClr val="tx1"/>
        </a:solidFill>
        <a:latin typeface="+mn-lt"/>
        <a:ea typeface="+mn-ea"/>
        <a:cs typeface="+mn-cs"/>
      </a:defRPr>
    </a:lvl7pPr>
    <a:lvl8pPr marL="15985998" algn="l" defTabSz="4567428" rtl="0" eaLnBrk="1" latinLnBrk="0" hangingPunct="1">
      <a:defRPr sz="6000" kern="1200">
        <a:solidFill>
          <a:schemeClr val="tx1"/>
        </a:solidFill>
        <a:latin typeface="+mn-lt"/>
        <a:ea typeface="+mn-ea"/>
        <a:cs typeface="+mn-cs"/>
      </a:defRPr>
    </a:lvl8pPr>
    <a:lvl9pPr marL="18269712" algn="l" defTabSz="4567428" rtl="0" eaLnBrk="1" latinLnBrk="0" hangingPunct="1">
      <a:defRPr sz="6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98688" y="685800"/>
            <a:ext cx="2460625"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B29C34-8ACB-4D0B-9241-8960353DBF30}" type="slidenum">
              <a:rPr lang="en-CA" smtClean="0"/>
              <a:pPr/>
              <a:t>1</a:t>
            </a:fld>
            <a:endParaRPr lang="en-CA"/>
          </a:p>
        </p:txBody>
      </p:sp>
    </p:spTree>
    <p:extLst>
      <p:ext uri="{BB962C8B-B14F-4D97-AF65-F5344CB8AC3E}">
        <p14:creationId xmlns:p14="http://schemas.microsoft.com/office/powerpoint/2010/main" val="3306834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3140" y="13066610"/>
            <a:ext cx="25648920" cy="9016153"/>
          </a:xfrm>
        </p:spPr>
        <p:txBody>
          <a:bodyPr/>
          <a:lstStyle/>
          <a:p>
            <a:r>
              <a:rPr lang="en-US" smtClean="0"/>
              <a:t>Click to edit Master title style</a:t>
            </a:r>
            <a:endParaRPr lang="en-US"/>
          </a:p>
        </p:txBody>
      </p:sp>
      <p:sp>
        <p:nvSpPr>
          <p:cNvPr id="3" name="Subtitle 2"/>
          <p:cNvSpPr>
            <a:spLocks noGrp="1"/>
          </p:cNvSpPr>
          <p:nvPr>
            <p:ph type="subTitle" idx="1"/>
          </p:nvPr>
        </p:nvSpPr>
        <p:spPr>
          <a:xfrm>
            <a:off x="4526280" y="23835360"/>
            <a:ext cx="21122640" cy="10749280"/>
          </a:xfrm>
        </p:spPr>
        <p:txBody>
          <a:bodyPr/>
          <a:lstStyle>
            <a:lvl1pPr marL="0" indent="0" algn="ctr">
              <a:buNone/>
              <a:defRPr>
                <a:solidFill>
                  <a:schemeClr val="tx1">
                    <a:tint val="75000"/>
                  </a:schemeClr>
                </a:solidFill>
              </a:defRPr>
            </a:lvl1pPr>
            <a:lvl2pPr marL="2403609" indent="0" algn="ctr">
              <a:buNone/>
              <a:defRPr>
                <a:solidFill>
                  <a:schemeClr val="tx1">
                    <a:tint val="75000"/>
                  </a:schemeClr>
                </a:solidFill>
              </a:defRPr>
            </a:lvl2pPr>
            <a:lvl3pPr marL="4807218" indent="0" algn="ctr">
              <a:buNone/>
              <a:defRPr>
                <a:solidFill>
                  <a:schemeClr val="tx1">
                    <a:tint val="75000"/>
                  </a:schemeClr>
                </a:solidFill>
              </a:defRPr>
            </a:lvl3pPr>
            <a:lvl4pPr marL="7210827" indent="0" algn="ctr">
              <a:buNone/>
              <a:defRPr>
                <a:solidFill>
                  <a:schemeClr val="tx1">
                    <a:tint val="75000"/>
                  </a:schemeClr>
                </a:solidFill>
              </a:defRPr>
            </a:lvl4pPr>
            <a:lvl5pPr marL="9614436" indent="0" algn="ctr">
              <a:buNone/>
              <a:defRPr>
                <a:solidFill>
                  <a:schemeClr val="tx1">
                    <a:tint val="75000"/>
                  </a:schemeClr>
                </a:solidFill>
              </a:defRPr>
            </a:lvl5pPr>
            <a:lvl6pPr marL="12018045" indent="0" algn="ctr">
              <a:buNone/>
              <a:defRPr>
                <a:solidFill>
                  <a:schemeClr val="tx1">
                    <a:tint val="75000"/>
                  </a:schemeClr>
                </a:solidFill>
              </a:defRPr>
            </a:lvl6pPr>
            <a:lvl7pPr marL="14421654" indent="0" algn="ctr">
              <a:buNone/>
              <a:defRPr>
                <a:solidFill>
                  <a:schemeClr val="tx1">
                    <a:tint val="75000"/>
                  </a:schemeClr>
                </a:solidFill>
              </a:defRPr>
            </a:lvl7pPr>
            <a:lvl8pPr marL="16825263" indent="0" algn="ctr">
              <a:buNone/>
              <a:defRPr>
                <a:solidFill>
                  <a:schemeClr val="tx1">
                    <a:tint val="75000"/>
                  </a:schemeClr>
                </a:solidFill>
              </a:defRPr>
            </a:lvl8pPr>
            <a:lvl9pPr marL="1922887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83633" y="27028990"/>
            <a:ext cx="25648920" cy="8354060"/>
          </a:xfrm>
        </p:spPr>
        <p:txBody>
          <a:bodyPr anchor="t"/>
          <a:lstStyle>
            <a:lvl1pPr algn="l">
              <a:defRPr sz="21050" b="1" cap="all"/>
            </a:lvl1pPr>
          </a:lstStyle>
          <a:p>
            <a:r>
              <a:rPr lang="en-US" smtClean="0"/>
              <a:t>Click to edit Master title style</a:t>
            </a:r>
            <a:endParaRPr lang="en-US"/>
          </a:p>
        </p:txBody>
      </p:sp>
      <p:sp>
        <p:nvSpPr>
          <p:cNvPr id="3" name="Text Placeholder 2"/>
          <p:cNvSpPr>
            <a:spLocks noGrp="1"/>
          </p:cNvSpPr>
          <p:nvPr>
            <p:ph type="body" idx="1"/>
          </p:nvPr>
        </p:nvSpPr>
        <p:spPr>
          <a:xfrm>
            <a:off x="2383633" y="17827843"/>
            <a:ext cx="25648920" cy="9201147"/>
          </a:xfrm>
        </p:spPr>
        <p:txBody>
          <a:bodyPr anchor="b"/>
          <a:lstStyle>
            <a:lvl1pPr marL="0" indent="0">
              <a:buNone/>
              <a:defRPr sz="10525">
                <a:solidFill>
                  <a:schemeClr val="tx1">
                    <a:tint val="75000"/>
                  </a:schemeClr>
                </a:solidFill>
              </a:defRPr>
            </a:lvl1pPr>
            <a:lvl2pPr marL="2403609" indent="0">
              <a:buNone/>
              <a:defRPr sz="9473">
                <a:solidFill>
                  <a:schemeClr val="tx1">
                    <a:tint val="75000"/>
                  </a:schemeClr>
                </a:solidFill>
              </a:defRPr>
            </a:lvl2pPr>
            <a:lvl3pPr marL="4807218" indent="0">
              <a:buNone/>
              <a:defRPr sz="8420">
                <a:solidFill>
                  <a:schemeClr val="tx1">
                    <a:tint val="75000"/>
                  </a:schemeClr>
                </a:solidFill>
              </a:defRPr>
            </a:lvl3pPr>
            <a:lvl4pPr marL="7210827" indent="0">
              <a:buNone/>
              <a:defRPr sz="7368">
                <a:solidFill>
                  <a:schemeClr val="tx1">
                    <a:tint val="75000"/>
                  </a:schemeClr>
                </a:solidFill>
              </a:defRPr>
            </a:lvl4pPr>
            <a:lvl5pPr marL="9614436" indent="0">
              <a:buNone/>
              <a:defRPr sz="7368">
                <a:solidFill>
                  <a:schemeClr val="tx1">
                    <a:tint val="75000"/>
                  </a:schemeClr>
                </a:solidFill>
              </a:defRPr>
            </a:lvl5pPr>
            <a:lvl6pPr marL="12018045" indent="0">
              <a:buNone/>
              <a:defRPr sz="7368">
                <a:solidFill>
                  <a:schemeClr val="tx1">
                    <a:tint val="75000"/>
                  </a:schemeClr>
                </a:solidFill>
              </a:defRPr>
            </a:lvl6pPr>
            <a:lvl7pPr marL="14421654" indent="0">
              <a:buNone/>
              <a:defRPr sz="7368">
                <a:solidFill>
                  <a:schemeClr val="tx1">
                    <a:tint val="75000"/>
                  </a:schemeClr>
                </a:solidFill>
              </a:defRPr>
            </a:lvl7pPr>
            <a:lvl8pPr marL="16825263" indent="0">
              <a:buNone/>
              <a:defRPr sz="7368">
                <a:solidFill>
                  <a:schemeClr val="tx1">
                    <a:tint val="75000"/>
                  </a:schemeClr>
                </a:solidFill>
              </a:defRPr>
            </a:lvl8pPr>
            <a:lvl9pPr marL="19228872" indent="0">
              <a:buNone/>
              <a:defRPr sz="7368">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08760" y="9814564"/>
            <a:ext cx="13327380" cy="27759239"/>
          </a:xfrm>
        </p:spPr>
        <p:txBody>
          <a:bodyPr/>
          <a:lstStyle>
            <a:lvl1pPr>
              <a:defRPr sz="14735"/>
            </a:lvl1pPr>
            <a:lvl2pPr>
              <a:defRPr sz="12630"/>
            </a:lvl2pPr>
            <a:lvl3pPr>
              <a:defRPr sz="10525"/>
            </a:lvl3pPr>
            <a:lvl4pPr>
              <a:defRPr sz="9473"/>
            </a:lvl4pPr>
            <a:lvl5pPr>
              <a:defRPr sz="9473"/>
            </a:lvl5pPr>
            <a:lvl6pPr>
              <a:defRPr sz="9473"/>
            </a:lvl6pPr>
            <a:lvl7pPr>
              <a:defRPr sz="9473"/>
            </a:lvl7pPr>
            <a:lvl8pPr>
              <a:defRPr sz="9473"/>
            </a:lvl8pPr>
            <a:lvl9pPr>
              <a:defRPr sz="947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5339061" y="9814564"/>
            <a:ext cx="13327380" cy="27759239"/>
          </a:xfrm>
        </p:spPr>
        <p:txBody>
          <a:bodyPr/>
          <a:lstStyle>
            <a:lvl1pPr>
              <a:defRPr sz="14735"/>
            </a:lvl1pPr>
            <a:lvl2pPr>
              <a:defRPr sz="12630"/>
            </a:lvl2pPr>
            <a:lvl3pPr>
              <a:defRPr sz="10525"/>
            </a:lvl3pPr>
            <a:lvl4pPr>
              <a:defRPr sz="9473"/>
            </a:lvl4pPr>
            <a:lvl5pPr>
              <a:defRPr sz="9473"/>
            </a:lvl5pPr>
            <a:lvl6pPr>
              <a:defRPr sz="9473"/>
            </a:lvl6pPr>
            <a:lvl7pPr>
              <a:defRPr sz="9473"/>
            </a:lvl7pPr>
            <a:lvl8pPr>
              <a:defRPr sz="9473"/>
            </a:lvl8pPr>
            <a:lvl9pPr>
              <a:defRPr sz="947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08761" y="9415360"/>
            <a:ext cx="13332620" cy="3923874"/>
          </a:xfrm>
        </p:spPr>
        <p:txBody>
          <a:bodyPr anchor="b"/>
          <a:lstStyle>
            <a:lvl1pPr marL="0" indent="0">
              <a:buNone/>
              <a:defRPr sz="12630" b="1"/>
            </a:lvl1pPr>
            <a:lvl2pPr marL="2403609" indent="0">
              <a:buNone/>
              <a:defRPr sz="10525" b="1"/>
            </a:lvl2pPr>
            <a:lvl3pPr marL="4807218" indent="0">
              <a:buNone/>
              <a:defRPr sz="9473" b="1"/>
            </a:lvl3pPr>
            <a:lvl4pPr marL="7210827" indent="0">
              <a:buNone/>
              <a:defRPr sz="8420" b="1"/>
            </a:lvl4pPr>
            <a:lvl5pPr marL="9614436" indent="0">
              <a:buNone/>
              <a:defRPr sz="8420" b="1"/>
            </a:lvl5pPr>
            <a:lvl6pPr marL="12018045" indent="0">
              <a:buNone/>
              <a:defRPr sz="8420" b="1"/>
            </a:lvl6pPr>
            <a:lvl7pPr marL="14421654" indent="0">
              <a:buNone/>
              <a:defRPr sz="8420" b="1"/>
            </a:lvl7pPr>
            <a:lvl8pPr marL="16825263" indent="0">
              <a:buNone/>
              <a:defRPr sz="8420" b="1"/>
            </a:lvl8pPr>
            <a:lvl9pPr marL="19228872" indent="0">
              <a:buNone/>
              <a:defRPr sz="8420" b="1"/>
            </a:lvl9pPr>
          </a:lstStyle>
          <a:p>
            <a:pPr lvl="0"/>
            <a:r>
              <a:rPr lang="en-US" smtClean="0"/>
              <a:t>Click to edit Master text styles</a:t>
            </a:r>
          </a:p>
        </p:txBody>
      </p:sp>
      <p:sp>
        <p:nvSpPr>
          <p:cNvPr id="4" name="Content Placeholder 3"/>
          <p:cNvSpPr>
            <a:spLocks noGrp="1"/>
          </p:cNvSpPr>
          <p:nvPr>
            <p:ph sz="half" idx="2"/>
          </p:nvPr>
        </p:nvSpPr>
        <p:spPr>
          <a:xfrm>
            <a:off x="1508761" y="13339234"/>
            <a:ext cx="13332620" cy="24234566"/>
          </a:xfrm>
        </p:spPr>
        <p:txBody>
          <a:bodyPr/>
          <a:lstStyle>
            <a:lvl1pPr>
              <a:defRPr sz="12630"/>
            </a:lvl1pPr>
            <a:lvl2pPr>
              <a:defRPr sz="10525"/>
            </a:lvl2pPr>
            <a:lvl3pPr>
              <a:defRPr sz="9473"/>
            </a:lvl3pPr>
            <a:lvl4pPr>
              <a:defRPr sz="8420"/>
            </a:lvl4pPr>
            <a:lvl5pPr>
              <a:defRPr sz="8420"/>
            </a:lvl5pPr>
            <a:lvl6pPr>
              <a:defRPr sz="8420"/>
            </a:lvl6pPr>
            <a:lvl7pPr>
              <a:defRPr sz="8420"/>
            </a:lvl7pPr>
            <a:lvl8pPr>
              <a:defRPr sz="8420"/>
            </a:lvl8pPr>
            <a:lvl9pPr>
              <a:defRPr sz="84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5328585" y="9415360"/>
            <a:ext cx="13337857" cy="3923874"/>
          </a:xfrm>
        </p:spPr>
        <p:txBody>
          <a:bodyPr anchor="b"/>
          <a:lstStyle>
            <a:lvl1pPr marL="0" indent="0">
              <a:buNone/>
              <a:defRPr sz="12630" b="1"/>
            </a:lvl1pPr>
            <a:lvl2pPr marL="2403609" indent="0">
              <a:buNone/>
              <a:defRPr sz="10525" b="1"/>
            </a:lvl2pPr>
            <a:lvl3pPr marL="4807218" indent="0">
              <a:buNone/>
              <a:defRPr sz="9473" b="1"/>
            </a:lvl3pPr>
            <a:lvl4pPr marL="7210827" indent="0">
              <a:buNone/>
              <a:defRPr sz="8420" b="1"/>
            </a:lvl4pPr>
            <a:lvl5pPr marL="9614436" indent="0">
              <a:buNone/>
              <a:defRPr sz="8420" b="1"/>
            </a:lvl5pPr>
            <a:lvl6pPr marL="12018045" indent="0">
              <a:buNone/>
              <a:defRPr sz="8420" b="1"/>
            </a:lvl6pPr>
            <a:lvl7pPr marL="14421654" indent="0">
              <a:buNone/>
              <a:defRPr sz="8420" b="1"/>
            </a:lvl7pPr>
            <a:lvl8pPr marL="16825263" indent="0">
              <a:buNone/>
              <a:defRPr sz="8420" b="1"/>
            </a:lvl8pPr>
            <a:lvl9pPr marL="19228872" indent="0">
              <a:buNone/>
              <a:defRPr sz="8420" b="1"/>
            </a:lvl9pPr>
          </a:lstStyle>
          <a:p>
            <a:pPr lvl="0"/>
            <a:r>
              <a:rPr lang="en-US" smtClean="0"/>
              <a:t>Click to edit Master text styles</a:t>
            </a:r>
          </a:p>
        </p:txBody>
      </p:sp>
      <p:sp>
        <p:nvSpPr>
          <p:cNvPr id="6" name="Content Placeholder 5"/>
          <p:cNvSpPr>
            <a:spLocks noGrp="1"/>
          </p:cNvSpPr>
          <p:nvPr>
            <p:ph sz="quarter" idx="4"/>
          </p:nvPr>
        </p:nvSpPr>
        <p:spPr>
          <a:xfrm>
            <a:off x="15328585" y="13339234"/>
            <a:ext cx="13337857" cy="24234566"/>
          </a:xfrm>
        </p:spPr>
        <p:txBody>
          <a:bodyPr/>
          <a:lstStyle>
            <a:lvl1pPr>
              <a:defRPr sz="12630"/>
            </a:lvl1pPr>
            <a:lvl2pPr>
              <a:defRPr sz="10525"/>
            </a:lvl2pPr>
            <a:lvl3pPr>
              <a:defRPr sz="9473"/>
            </a:lvl3pPr>
            <a:lvl4pPr>
              <a:defRPr sz="8420"/>
            </a:lvl4pPr>
            <a:lvl5pPr>
              <a:defRPr sz="8420"/>
            </a:lvl5pPr>
            <a:lvl6pPr>
              <a:defRPr sz="8420"/>
            </a:lvl6pPr>
            <a:lvl7pPr>
              <a:defRPr sz="8420"/>
            </a:lvl7pPr>
            <a:lvl8pPr>
              <a:defRPr sz="8420"/>
            </a:lvl8pPr>
            <a:lvl9pPr>
              <a:defRPr sz="84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8762" y="1674707"/>
            <a:ext cx="9927433" cy="7127240"/>
          </a:xfrm>
        </p:spPr>
        <p:txBody>
          <a:bodyPr anchor="b"/>
          <a:lstStyle>
            <a:lvl1pPr algn="l">
              <a:defRPr sz="10525" b="1"/>
            </a:lvl1pPr>
          </a:lstStyle>
          <a:p>
            <a:r>
              <a:rPr lang="en-US" smtClean="0"/>
              <a:t>Click to edit Master title style</a:t>
            </a:r>
            <a:endParaRPr lang="en-US"/>
          </a:p>
        </p:txBody>
      </p:sp>
      <p:sp>
        <p:nvSpPr>
          <p:cNvPr id="3" name="Content Placeholder 2"/>
          <p:cNvSpPr>
            <a:spLocks noGrp="1"/>
          </p:cNvSpPr>
          <p:nvPr>
            <p:ph idx="1"/>
          </p:nvPr>
        </p:nvSpPr>
        <p:spPr>
          <a:xfrm>
            <a:off x="11797665" y="1674711"/>
            <a:ext cx="16868775" cy="35899093"/>
          </a:xfrm>
        </p:spPr>
        <p:txBody>
          <a:bodyPr/>
          <a:lstStyle>
            <a:lvl1pPr>
              <a:defRPr sz="16840"/>
            </a:lvl1pPr>
            <a:lvl2pPr>
              <a:defRPr sz="14735"/>
            </a:lvl2pPr>
            <a:lvl3pPr>
              <a:defRPr sz="12630"/>
            </a:lvl3pPr>
            <a:lvl4pPr>
              <a:defRPr sz="10525"/>
            </a:lvl4pPr>
            <a:lvl5pPr>
              <a:defRPr sz="10525"/>
            </a:lvl5pPr>
            <a:lvl6pPr>
              <a:defRPr sz="10525"/>
            </a:lvl6pPr>
            <a:lvl7pPr>
              <a:defRPr sz="10525"/>
            </a:lvl7pPr>
            <a:lvl8pPr>
              <a:defRPr sz="10525"/>
            </a:lvl8pPr>
            <a:lvl9pPr>
              <a:defRPr sz="105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508762" y="8801951"/>
            <a:ext cx="9927433" cy="28771853"/>
          </a:xfrm>
        </p:spPr>
        <p:txBody>
          <a:bodyPr/>
          <a:lstStyle>
            <a:lvl1pPr marL="0" indent="0">
              <a:buNone/>
              <a:defRPr sz="7368"/>
            </a:lvl1pPr>
            <a:lvl2pPr marL="2403609" indent="0">
              <a:buNone/>
              <a:defRPr sz="6315"/>
            </a:lvl2pPr>
            <a:lvl3pPr marL="4807218" indent="0">
              <a:buNone/>
              <a:defRPr sz="5263"/>
            </a:lvl3pPr>
            <a:lvl4pPr marL="7210827" indent="0">
              <a:buNone/>
              <a:defRPr sz="4736"/>
            </a:lvl4pPr>
            <a:lvl5pPr marL="9614436" indent="0">
              <a:buNone/>
              <a:defRPr sz="4736"/>
            </a:lvl5pPr>
            <a:lvl6pPr marL="12018045" indent="0">
              <a:buNone/>
              <a:defRPr sz="4736"/>
            </a:lvl6pPr>
            <a:lvl7pPr marL="14421654" indent="0">
              <a:buNone/>
              <a:defRPr sz="4736"/>
            </a:lvl7pPr>
            <a:lvl8pPr marL="16825263" indent="0">
              <a:buNone/>
              <a:defRPr sz="4736"/>
            </a:lvl8pPr>
            <a:lvl9pPr marL="19228872" indent="0">
              <a:buNone/>
              <a:defRPr sz="4736"/>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14550" y="29443680"/>
            <a:ext cx="18105120" cy="3475993"/>
          </a:xfrm>
        </p:spPr>
        <p:txBody>
          <a:bodyPr anchor="b"/>
          <a:lstStyle>
            <a:lvl1pPr algn="l">
              <a:defRPr sz="10525" b="1"/>
            </a:lvl1pPr>
          </a:lstStyle>
          <a:p>
            <a:r>
              <a:rPr lang="en-US" smtClean="0"/>
              <a:t>Click to edit Master title style</a:t>
            </a:r>
            <a:endParaRPr lang="en-US"/>
          </a:p>
        </p:txBody>
      </p:sp>
      <p:sp>
        <p:nvSpPr>
          <p:cNvPr id="3" name="Picture Placeholder 2"/>
          <p:cNvSpPr>
            <a:spLocks noGrp="1"/>
          </p:cNvSpPr>
          <p:nvPr>
            <p:ph type="pic" idx="1"/>
          </p:nvPr>
        </p:nvSpPr>
        <p:spPr>
          <a:xfrm>
            <a:off x="5914550" y="3758354"/>
            <a:ext cx="18105120" cy="25237440"/>
          </a:xfrm>
        </p:spPr>
        <p:txBody>
          <a:bodyPr/>
          <a:lstStyle>
            <a:lvl1pPr marL="0" indent="0">
              <a:buNone/>
              <a:defRPr sz="16840"/>
            </a:lvl1pPr>
            <a:lvl2pPr marL="2403609" indent="0">
              <a:buNone/>
              <a:defRPr sz="14735"/>
            </a:lvl2pPr>
            <a:lvl3pPr marL="4807218" indent="0">
              <a:buNone/>
              <a:defRPr sz="12630"/>
            </a:lvl3pPr>
            <a:lvl4pPr marL="7210827" indent="0">
              <a:buNone/>
              <a:defRPr sz="10525"/>
            </a:lvl4pPr>
            <a:lvl5pPr marL="9614436" indent="0">
              <a:buNone/>
              <a:defRPr sz="10525"/>
            </a:lvl5pPr>
            <a:lvl6pPr marL="12018045" indent="0">
              <a:buNone/>
              <a:defRPr sz="10525"/>
            </a:lvl6pPr>
            <a:lvl7pPr marL="14421654" indent="0">
              <a:buNone/>
              <a:defRPr sz="10525"/>
            </a:lvl7pPr>
            <a:lvl8pPr marL="16825263" indent="0">
              <a:buNone/>
              <a:defRPr sz="10525"/>
            </a:lvl8pPr>
            <a:lvl9pPr marL="19228872" indent="0">
              <a:buNone/>
              <a:defRPr sz="10525"/>
            </a:lvl9pPr>
          </a:lstStyle>
          <a:p>
            <a:endParaRPr lang="en-US"/>
          </a:p>
        </p:txBody>
      </p:sp>
      <p:sp>
        <p:nvSpPr>
          <p:cNvPr id="4" name="Text Placeholder 3"/>
          <p:cNvSpPr>
            <a:spLocks noGrp="1"/>
          </p:cNvSpPr>
          <p:nvPr>
            <p:ph type="body" sz="half" idx="2"/>
          </p:nvPr>
        </p:nvSpPr>
        <p:spPr>
          <a:xfrm>
            <a:off x="5914550" y="32919674"/>
            <a:ext cx="18105120" cy="4936487"/>
          </a:xfrm>
        </p:spPr>
        <p:txBody>
          <a:bodyPr/>
          <a:lstStyle>
            <a:lvl1pPr marL="0" indent="0">
              <a:buNone/>
              <a:defRPr sz="7368"/>
            </a:lvl1pPr>
            <a:lvl2pPr marL="2403609" indent="0">
              <a:buNone/>
              <a:defRPr sz="6315"/>
            </a:lvl2pPr>
            <a:lvl3pPr marL="4807218" indent="0">
              <a:buNone/>
              <a:defRPr sz="5263"/>
            </a:lvl3pPr>
            <a:lvl4pPr marL="7210827" indent="0">
              <a:buNone/>
              <a:defRPr sz="4736"/>
            </a:lvl4pPr>
            <a:lvl5pPr marL="9614436" indent="0">
              <a:buNone/>
              <a:defRPr sz="4736"/>
            </a:lvl5pPr>
            <a:lvl6pPr marL="12018045" indent="0">
              <a:buNone/>
              <a:defRPr sz="4736"/>
            </a:lvl6pPr>
            <a:lvl7pPr marL="14421654" indent="0">
              <a:buNone/>
              <a:defRPr sz="4736"/>
            </a:lvl7pPr>
            <a:lvl8pPr marL="16825263" indent="0">
              <a:buNone/>
              <a:defRPr sz="4736"/>
            </a:lvl8pPr>
            <a:lvl9pPr marL="19228872" indent="0">
              <a:buNone/>
              <a:defRPr sz="4736"/>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877020" y="1684450"/>
            <a:ext cx="6789420" cy="3588935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08760" y="1684450"/>
            <a:ext cx="19865340" cy="3588935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684445"/>
            <a:ext cx="27157680" cy="7010401"/>
          </a:xfrm>
          <a:prstGeom prst="rect">
            <a:avLst/>
          </a:prstGeom>
        </p:spPr>
        <p:txBody>
          <a:bodyPr vert="horz" lIns="456743" tIns="228371" rIns="456743" bIns="22837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508760" y="9814564"/>
            <a:ext cx="27157680" cy="27759239"/>
          </a:xfrm>
          <a:prstGeom prst="rect">
            <a:avLst/>
          </a:prstGeom>
        </p:spPr>
        <p:txBody>
          <a:bodyPr vert="horz" lIns="456743" tIns="228371" rIns="456743" bIns="22837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508760" y="38985617"/>
            <a:ext cx="7040880" cy="2239433"/>
          </a:xfrm>
          <a:prstGeom prst="rect">
            <a:avLst/>
          </a:prstGeom>
        </p:spPr>
        <p:txBody>
          <a:bodyPr vert="horz" lIns="456743" tIns="228371" rIns="456743" bIns="228371" rtlCol="0" anchor="ctr"/>
          <a:lstStyle>
            <a:lvl1pPr algn="l">
              <a:defRPr sz="6315">
                <a:solidFill>
                  <a:schemeClr val="tx1">
                    <a:tint val="75000"/>
                  </a:schemeClr>
                </a:solidFill>
              </a:defRPr>
            </a:lvl1pPr>
          </a:lstStyle>
          <a:p>
            <a:fld id="{1D8BD707-D9CF-40AE-B4C6-C98DA3205C09}" type="datetimeFigureOut">
              <a:rPr lang="en-US" smtClean="0"/>
              <a:pPr/>
              <a:t>12/28/2017</a:t>
            </a:fld>
            <a:endParaRPr lang="en-US"/>
          </a:p>
        </p:txBody>
      </p:sp>
      <p:sp>
        <p:nvSpPr>
          <p:cNvPr id="5" name="Footer Placeholder 4"/>
          <p:cNvSpPr>
            <a:spLocks noGrp="1"/>
          </p:cNvSpPr>
          <p:nvPr>
            <p:ph type="ftr" sz="quarter" idx="3"/>
          </p:nvPr>
        </p:nvSpPr>
        <p:spPr>
          <a:xfrm>
            <a:off x="10309860" y="38985617"/>
            <a:ext cx="9555480" cy="2239433"/>
          </a:xfrm>
          <a:prstGeom prst="rect">
            <a:avLst/>
          </a:prstGeom>
        </p:spPr>
        <p:txBody>
          <a:bodyPr vert="horz" lIns="456743" tIns="228371" rIns="456743" bIns="228371" rtlCol="0" anchor="ctr"/>
          <a:lstStyle>
            <a:lvl1pPr algn="ctr">
              <a:defRPr sz="631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625560" y="38985617"/>
            <a:ext cx="7040880" cy="2239433"/>
          </a:xfrm>
          <a:prstGeom prst="rect">
            <a:avLst/>
          </a:prstGeom>
        </p:spPr>
        <p:txBody>
          <a:bodyPr vert="horz" lIns="456743" tIns="228371" rIns="456743" bIns="228371" rtlCol="0" anchor="ctr"/>
          <a:lstStyle>
            <a:lvl1pPr algn="r">
              <a:defRPr sz="6315">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807218" rtl="0" eaLnBrk="1" latinLnBrk="0" hangingPunct="1">
        <a:spcBef>
          <a:spcPct val="0"/>
        </a:spcBef>
        <a:buNone/>
        <a:defRPr sz="23155" kern="1200">
          <a:solidFill>
            <a:schemeClr val="tx1"/>
          </a:solidFill>
          <a:latin typeface="+mj-lt"/>
          <a:ea typeface="+mj-ea"/>
          <a:cs typeface="+mj-cs"/>
        </a:defRPr>
      </a:lvl1pPr>
    </p:titleStyle>
    <p:bodyStyle>
      <a:lvl1pPr marL="1802707" indent="-1802707" algn="l" defTabSz="4807218" rtl="0" eaLnBrk="1" latinLnBrk="0" hangingPunct="1">
        <a:spcBef>
          <a:spcPct val="20000"/>
        </a:spcBef>
        <a:buFont typeface="Arial" pitchFamily="34" charset="0"/>
        <a:buChar char="•"/>
        <a:defRPr sz="16840" kern="1200">
          <a:solidFill>
            <a:schemeClr val="tx1"/>
          </a:solidFill>
          <a:latin typeface="+mn-lt"/>
          <a:ea typeface="+mn-ea"/>
          <a:cs typeface="+mn-cs"/>
        </a:defRPr>
      </a:lvl1pPr>
      <a:lvl2pPr marL="3905864" indent="-1502255" algn="l" defTabSz="4807218" rtl="0" eaLnBrk="1" latinLnBrk="0" hangingPunct="1">
        <a:spcBef>
          <a:spcPct val="20000"/>
        </a:spcBef>
        <a:buFont typeface="Arial" pitchFamily="34" charset="0"/>
        <a:buChar char="–"/>
        <a:defRPr sz="14735" kern="1200">
          <a:solidFill>
            <a:schemeClr val="tx1"/>
          </a:solidFill>
          <a:latin typeface="+mn-lt"/>
          <a:ea typeface="+mn-ea"/>
          <a:cs typeface="+mn-cs"/>
        </a:defRPr>
      </a:lvl2pPr>
      <a:lvl3pPr marL="6009022" indent="-1201804" algn="l" defTabSz="4807218" rtl="0" eaLnBrk="1" latinLnBrk="0" hangingPunct="1">
        <a:spcBef>
          <a:spcPct val="20000"/>
        </a:spcBef>
        <a:buFont typeface="Arial" pitchFamily="34" charset="0"/>
        <a:buChar char="•"/>
        <a:defRPr sz="12630" kern="1200">
          <a:solidFill>
            <a:schemeClr val="tx1"/>
          </a:solidFill>
          <a:latin typeface="+mn-lt"/>
          <a:ea typeface="+mn-ea"/>
          <a:cs typeface="+mn-cs"/>
        </a:defRPr>
      </a:lvl3pPr>
      <a:lvl4pPr marL="8412631" indent="-1201804" algn="l" defTabSz="4807218" rtl="0" eaLnBrk="1" latinLnBrk="0" hangingPunct="1">
        <a:spcBef>
          <a:spcPct val="20000"/>
        </a:spcBef>
        <a:buFont typeface="Arial" pitchFamily="34" charset="0"/>
        <a:buChar char="–"/>
        <a:defRPr sz="10525" kern="1200">
          <a:solidFill>
            <a:schemeClr val="tx1"/>
          </a:solidFill>
          <a:latin typeface="+mn-lt"/>
          <a:ea typeface="+mn-ea"/>
          <a:cs typeface="+mn-cs"/>
        </a:defRPr>
      </a:lvl4pPr>
      <a:lvl5pPr marL="10816240" indent="-1201804" algn="l" defTabSz="4807218" rtl="0" eaLnBrk="1" latinLnBrk="0" hangingPunct="1">
        <a:spcBef>
          <a:spcPct val="20000"/>
        </a:spcBef>
        <a:buFont typeface="Arial" pitchFamily="34" charset="0"/>
        <a:buChar char="»"/>
        <a:defRPr sz="10525" kern="1200">
          <a:solidFill>
            <a:schemeClr val="tx1"/>
          </a:solidFill>
          <a:latin typeface="+mn-lt"/>
          <a:ea typeface="+mn-ea"/>
          <a:cs typeface="+mn-cs"/>
        </a:defRPr>
      </a:lvl5pPr>
      <a:lvl6pPr marL="13219849" indent="-1201804" algn="l" defTabSz="4807218" rtl="0" eaLnBrk="1" latinLnBrk="0" hangingPunct="1">
        <a:spcBef>
          <a:spcPct val="20000"/>
        </a:spcBef>
        <a:buFont typeface="Arial" pitchFamily="34" charset="0"/>
        <a:buChar char="•"/>
        <a:defRPr sz="10525" kern="1200">
          <a:solidFill>
            <a:schemeClr val="tx1"/>
          </a:solidFill>
          <a:latin typeface="+mn-lt"/>
          <a:ea typeface="+mn-ea"/>
          <a:cs typeface="+mn-cs"/>
        </a:defRPr>
      </a:lvl6pPr>
      <a:lvl7pPr marL="15623458" indent="-1201804" algn="l" defTabSz="4807218" rtl="0" eaLnBrk="1" latinLnBrk="0" hangingPunct="1">
        <a:spcBef>
          <a:spcPct val="20000"/>
        </a:spcBef>
        <a:buFont typeface="Arial" pitchFamily="34" charset="0"/>
        <a:buChar char="•"/>
        <a:defRPr sz="10525" kern="1200">
          <a:solidFill>
            <a:schemeClr val="tx1"/>
          </a:solidFill>
          <a:latin typeface="+mn-lt"/>
          <a:ea typeface="+mn-ea"/>
          <a:cs typeface="+mn-cs"/>
        </a:defRPr>
      </a:lvl7pPr>
      <a:lvl8pPr marL="18027067" indent="-1201804" algn="l" defTabSz="4807218" rtl="0" eaLnBrk="1" latinLnBrk="0" hangingPunct="1">
        <a:spcBef>
          <a:spcPct val="20000"/>
        </a:spcBef>
        <a:buFont typeface="Arial" pitchFamily="34" charset="0"/>
        <a:buChar char="•"/>
        <a:defRPr sz="10525" kern="1200">
          <a:solidFill>
            <a:schemeClr val="tx1"/>
          </a:solidFill>
          <a:latin typeface="+mn-lt"/>
          <a:ea typeface="+mn-ea"/>
          <a:cs typeface="+mn-cs"/>
        </a:defRPr>
      </a:lvl8pPr>
      <a:lvl9pPr marL="20430676" indent="-1201804" algn="l" defTabSz="4807218" rtl="0" eaLnBrk="1" latinLnBrk="0" hangingPunct="1">
        <a:spcBef>
          <a:spcPct val="20000"/>
        </a:spcBef>
        <a:buFont typeface="Arial" pitchFamily="34" charset="0"/>
        <a:buChar char="•"/>
        <a:defRPr sz="10525" kern="1200">
          <a:solidFill>
            <a:schemeClr val="tx1"/>
          </a:solidFill>
          <a:latin typeface="+mn-lt"/>
          <a:ea typeface="+mn-ea"/>
          <a:cs typeface="+mn-cs"/>
        </a:defRPr>
      </a:lvl9pPr>
    </p:bodyStyle>
    <p:otherStyle>
      <a:defPPr>
        <a:defRPr lang="en-US"/>
      </a:defPPr>
      <a:lvl1pPr marL="0" algn="l" defTabSz="4807218" rtl="0" eaLnBrk="1" latinLnBrk="0" hangingPunct="1">
        <a:defRPr sz="9473" kern="1200">
          <a:solidFill>
            <a:schemeClr val="tx1"/>
          </a:solidFill>
          <a:latin typeface="+mn-lt"/>
          <a:ea typeface="+mn-ea"/>
          <a:cs typeface="+mn-cs"/>
        </a:defRPr>
      </a:lvl1pPr>
      <a:lvl2pPr marL="2403609" algn="l" defTabSz="4807218" rtl="0" eaLnBrk="1" latinLnBrk="0" hangingPunct="1">
        <a:defRPr sz="9473" kern="1200">
          <a:solidFill>
            <a:schemeClr val="tx1"/>
          </a:solidFill>
          <a:latin typeface="+mn-lt"/>
          <a:ea typeface="+mn-ea"/>
          <a:cs typeface="+mn-cs"/>
        </a:defRPr>
      </a:lvl2pPr>
      <a:lvl3pPr marL="4807218" algn="l" defTabSz="4807218" rtl="0" eaLnBrk="1" latinLnBrk="0" hangingPunct="1">
        <a:defRPr sz="9473" kern="1200">
          <a:solidFill>
            <a:schemeClr val="tx1"/>
          </a:solidFill>
          <a:latin typeface="+mn-lt"/>
          <a:ea typeface="+mn-ea"/>
          <a:cs typeface="+mn-cs"/>
        </a:defRPr>
      </a:lvl3pPr>
      <a:lvl4pPr marL="7210827" algn="l" defTabSz="4807218" rtl="0" eaLnBrk="1" latinLnBrk="0" hangingPunct="1">
        <a:defRPr sz="9473" kern="1200">
          <a:solidFill>
            <a:schemeClr val="tx1"/>
          </a:solidFill>
          <a:latin typeface="+mn-lt"/>
          <a:ea typeface="+mn-ea"/>
          <a:cs typeface="+mn-cs"/>
        </a:defRPr>
      </a:lvl4pPr>
      <a:lvl5pPr marL="9614436" algn="l" defTabSz="4807218" rtl="0" eaLnBrk="1" latinLnBrk="0" hangingPunct="1">
        <a:defRPr sz="9473" kern="1200">
          <a:solidFill>
            <a:schemeClr val="tx1"/>
          </a:solidFill>
          <a:latin typeface="+mn-lt"/>
          <a:ea typeface="+mn-ea"/>
          <a:cs typeface="+mn-cs"/>
        </a:defRPr>
      </a:lvl5pPr>
      <a:lvl6pPr marL="12018045" algn="l" defTabSz="4807218" rtl="0" eaLnBrk="1" latinLnBrk="0" hangingPunct="1">
        <a:defRPr sz="9473" kern="1200">
          <a:solidFill>
            <a:schemeClr val="tx1"/>
          </a:solidFill>
          <a:latin typeface="+mn-lt"/>
          <a:ea typeface="+mn-ea"/>
          <a:cs typeface="+mn-cs"/>
        </a:defRPr>
      </a:lvl6pPr>
      <a:lvl7pPr marL="14421654" algn="l" defTabSz="4807218" rtl="0" eaLnBrk="1" latinLnBrk="0" hangingPunct="1">
        <a:defRPr sz="9473" kern="1200">
          <a:solidFill>
            <a:schemeClr val="tx1"/>
          </a:solidFill>
          <a:latin typeface="+mn-lt"/>
          <a:ea typeface="+mn-ea"/>
          <a:cs typeface="+mn-cs"/>
        </a:defRPr>
      </a:lvl7pPr>
      <a:lvl8pPr marL="16825263" algn="l" defTabSz="4807218" rtl="0" eaLnBrk="1" latinLnBrk="0" hangingPunct="1">
        <a:defRPr sz="9473" kern="1200">
          <a:solidFill>
            <a:schemeClr val="tx1"/>
          </a:solidFill>
          <a:latin typeface="+mn-lt"/>
          <a:ea typeface="+mn-ea"/>
          <a:cs typeface="+mn-cs"/>
        </a:defRPr>
      </a:lvl8pPr>
      <a:lvl9pPr marL="19228872" algn="l" defTabSz="4807218" rtl="0" eaLnBrk="1" latinLnBrk="0" hangingPunct="1">
        <a:defRPr sz="94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tangle 80"/>
          <p:cNvSpPr/>
          <p:nvPr/>
        </p:nvSpPr>
        <p:spPr>
          <a:xfrm>
            <a:off x="0" y="5281945"/>
            <a:ext cx="30175200" cy="36775712"/>
          </a:xfrm>
          <a:prstGeom prst="rect">
            <a:avLst/>
          </a:prstGeom>
          <a:gradFill flip="none" rotWithShape="1">
            <a:gsLst>
              <a:gs pos="0">
                <a:srgbClr val="4472C4">
                  <a:lumMod val="75000"/>
                </a:srgbClr>
              </a:gs>
              <a:gs pos="100000">
                <a:srgbClr val="F0FFFF"/>
              </a:gs>
            </a:gsLst>
            <a:lin ang="16200000" scaled="1"/>
            <a:tileRect/>
          </a:gradFill>
          <a:ln w="6350" cap="flat" cmpd="sng" algn="ctr">
            <a:noFill/>
            <a:prstDash val="solid"/>
            <a:miter lim="800000"/>
          </a:ln>
          <a:effectLst/>
        </p:spPr>
        <p:txBody>
          <a:bodyPr rtlCol="0" anchor="ctr"/>
          <a:lstStyle/>
          <a:p>
            <a:pPr marL="0" marR="0" lvl="0" indent="0" defTabSz="3737581" eaLnBrk="1" fontAlgn="auto" latinLnBrk="0" hangingPunct="1">
              <a:lnSpc>
                <a:spcPct val="100000"/>
              </a:lnSpc>
              <a:spcBef>
                <a:spcPts val="0"/>
              </a:spcBef>
              <a:spcAft>
                <a:spcPts val="0"/>
              </a:spcAft>
              <a:buClrTx/>
              <a:buSzTx/>
              <a:buFontTx/>
              <a:buNone/>
              <a:tabLst/>
              <a:defRPr/>
            </a:pPr>
            <a:endParaRPr kumimoji="0" lang="en-US" sz="659" b="0" i="0" u="none" strike="noStrike" kern="0" cap="none" spc="0" normalizeH="0" baseline="0" noProof="0" dirty="0" smtClean="0">
              <a:ln>
                <a:noFill/>
              </a:ln>
              <a:solidFill>
                <a:srgbClr val="000000"/>
              </a:solidFill>
              <a:effectLst/>
              <a:uLnTx/>
              <a:uFillTx/>
              <a:latin typeface="Times New Roman"/>
              <a:ea typeface="+mn-ea"/>
              <a:cs typeface="Times New Roman"/>
            </a:endParaRPr>
          </a:p>
        </p:txBody>
      </p:sp>
      <p:sp>
        <p:nvSpPr>
          <p:cNvPr id="93" name="Rectangle 33"/>
          <p:cNvSpPr>
            <a:spLocks noChangeArrowheads="1"/>
          </p:cNvSpPr>
          <p:nvPr/>
        </p:nvSpPr>
        <p:spPr bwMode="auto">
          <a:xfrm>
            <a:off x="15267620" y="5546970"/>
            <a:ext cx="14525007" cy="36222534"/>
          </a:xfrm>
          <a:prstGeom prst="roundRect">
            <a:avLst>
              <a:gd name="adj" fmla="val 4886"/>
            </a:avLst>
          </a:prstGeom>
          <a:gradFill flip="none" rotWithShape="1">
            <a:gsLst>
              <a:gs pos="0">
                <a:schemeClr val="accent1">
                  <a:tint val="66000"/>
                  <a:satMod val="160000"/>
                </a:schemeClr>
              </a:gs>
              <a:gs pos="0">
                <a:srgbClr val="CDD2DE"/>
              </a:gs>
              <a:gs pos="100000">
                <a:srgbClr val="F3F5FA"/>
              </a:gs>
            </a:gsLst>
            <a:lin ang="16200000" scaled="1"/>
            <a:tileRect/>
          </a:gradFill>
          <a:ln w="19050" cmpd="sng">
            <a:noFill/>
            <a:miter lim="800000"/>
            <a:headEnd/>
            <a:tailEnd/>
          </a:ln>
          <a:effectLst/>
        </p:spPr>
        <p:txBody>
          <a:bodyPr wrap="none" lIns="23664" tIns="11832" rIns="23664" bIns="11832" anchor="ctr"/>
          <a:lstStyle/>
          <a:p>
            <a:pPr algn="ctr">
              <a:defRPr sz="1862"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endParaRPr lang="en-US" sz="659" dirty="0">
              <a:latin typeface="Arial" panose="020B0604020202020204" pitchFamily="34" charset="0"/>
              <a:cs typeface="Arial" panose="020B0604020202020204" pitchFamily="34" charset="0"/>
            </a:endParaRPr>
          </a:p>
        </p:txBody>
      </p:sp>
      <p:sp>
        <p:nvSpPr>
          <p:cNvPr id="92" name="Rectangle 33"/>
          <p:cNvSpPr>
            <a:spLocks noChangeArrowheads="1"/>
          </p:cNvSpPr>
          <p:nvPr/>
        </p:nvSpPr>
        <p:spPr bwMode="auto">
          <a:xfrm>
            <a:off x="384948" y="5575716"/>
            <a:ext cx="14525007" cy="36193788"/>
          </a:xfrm>
          <a:prstGeom prst="roundRect">
            <a:avLst>
              <a:gd name="adj" fmla="val 4886"/>
            </a:avLst>
          </a:prstGeom>
          <a:gradFill flip="none" rotWithShape="1">
            <a:gsLst>
              <a:gs pos="0">
                <a:schemeClr val="accent1">
                  <a:tint val="66000"/>
                  <a:satMod val="160000"/>
                </a:schemeClr>
              </a:gs>
              <a:gs pos="0">
                <a:srgbClr val="CDD2DE"/>
              </a:gs>
              <a:gs pos="100000">
                <a:srgbClr val="F3F5FA"/>
              </a:gs>
            </a:gsLst>
            <a:lin ang="16200000" scaled="1"/>
            <a:tileRect/>
          </a:gradFill>
          <a:ln w="19050" cmpd="sng">
            <a:noFill/>
            <a:miter lim="800000"/>
            <a:headEnd/>
            <a:tailEnd/>
          </a:ln>
          <a:effectLst/>
        </p:spPr>
        <p:txBody>
          <a:bodyPr wrap="none" lIns="23664" tIns="11832" rIns="23664" bIns="11832" anchor="ctr"/>
          <a:lstStyle/>
          <a:p>
            <a:pPr algn="ctr">
              <a:defRPr sz="1862"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endParaRPr lang="en-US" sz="659" dirty="0">
              <a:latin typeface="Arial" panose="020B0604020202020204" pitchFamily="34" charset="0"/>
              <a:cs typeface="Arial" panose="020B0604020202020204" pitchFamily="34" charset="0"/>
            </a:endParaRPr>
          </a:p>
        </p:txBody>
      </p:sp>
      <p:pic>
        <p:nvPicPr>
          <p:cNvPr id="13" name="Picture 12" descr="Untitled-1.png"/>
          <p:cNvPicPr>
            <a:picLocks noChangeAspect="1"/>
          </p:cNvPicPr>
          <p:nvPr/>
        </p:nvPicPr>
        <p:blipFill rotWithShape="1">
          <a:blip r:embed="rId3" cstate="print"/>
          <a:srcRect r="9600"/>
          <a:stretch/>
        </p:blipFill>
        <p:spPr>
          <a:xfrm>
            <a:off x="1561" y="-112424"/>
            <a:ext cx="30171715" cy="5394368"/>
          </a:xfrm>
          <a:prstGeom prst="rect">
            <a:avLst/>
          </a:prstGeom>
        </p:spPr>
      </p:pic>
      <p:sp>
        <p:nvSpPr>
          <p:cNvPr id="2" name="Title 1"/>
          <p:cNvSpPr>
            <a:spLocks noGrp="1"/>
          </p:cNvSpPr>
          <p:nvPr>
            <p:ph type="title"/>
          </p:nvPr>
        </p:nvSpPr>
        <p:spPr>
          <a:xfrm>
            <a:off x="1562" y="-104093"/>
            <a:ext cx="25857912" cy="2782165"/>
          </a:xfrm>
        </p:spPr>
        <p:txBody>
          <a:bodyPr>
            <a:noAutofit/>
          </a:bodyPr>
          <a:lstStyle/>
          <a:p>
            <a:r>
              <a:rPr lang="en-US" sz="7200" b="1" dirty="0" smtClean="0">
                <a:solidFill>
                  <a:schemeClr val="bg1"/>
                </a:solidFill>
                <a:latin typeface="Arial" panose="020B0604020202020204" pitchFamily="34" charset="0"/>
                <a:cs typeface="Arial" panose="020B0604020202020204" pitchFamily="34" charset="0"/>
              </a:rPr>
              <a:t>New </a:t>
            </a:r>
            <a:r>
              <a:rPr lang="en-US" sz="7200" b="1" dirty="0" smtClean="0">
                <a:solidFill>
                  <a:schemeClr val="bg1"/>
                </a:solidFill>
                <a:latin typeface="Arial" panose="020B0604020202020204" pitchFamily="34" charset="0"/>
                <a:cs typeface="Arial" panose="020B0604020202020204" pitchFamily="34" charset="0"/>
              </a:rPr>
              <a:t>Peptide </a:t>
            </a:r>
            <a:r>
              <a:rPr lang="en-US" sz="7200" b="1" dirty="0" smtClean="0">
                <a:solidFill>
                  <a:schemeClr val="bg1"/>
                </a:solidFill>
                <a:latin typeface="Arial" panose="020B0604020202020204" pitchFamily="34" charset="0"/>
                <a:cs typeface="Arial" panose="020B0604020202020204" pitchFamily="34" charset="0"/>
              </a:rPr>
              <a:t>Mapping </a:t>
            </a:r>
            <a:r>
              <a:rPr lang="en-US" sz="7200" b="1" dirty="0" smtClean="0">
                <a:solidFill>
                  <a:schemeClr val="bg1"/>
                </a:solidFill>
                <a:latin typeface="Arial" panose="020B0604020202020204" pitchFamily="34" charset="0"/>
                <a:cs typeface="Arial" panose="020B0604020202020204" pitchFamily="34" charset="0"/>
              </a:rPr>
              <a:t>Approaches for </a:t>
            </a:r>
            <a:r>
              <a:rPr lang="en-US" sz="7200" b="1" dirty="0" smtClean="0">
                <a:solidFill>
                  <a:schemeClr val="bg1"/>
                </a:solidFill>
                <a:latin typeface="Arial" panose="020B0604020202020204" pitchFamily="34" charset="0"/>
                <a:cs typeface="Arial" panose="020B0604020202020204" pitchFamily="34" charset="0"/>
              </a:rPr>
              <a:t>Complete Characterization of Purified Antibodies</a:t>
            </a:r>
            <a:endParaRPr lang="en-CA" sz="7200" b="1" dirty="0">
              <a:solidFill>
                <a:schemeClr val="bg1"/>
              </a:solidFill>
              <a:latin typeface="Arial" panose="020B0604020202020204" pitchFamily="34" charset="0"/>
              <a:cs typeface="Arial" panose="020B0604020202020204" pitchFamily="34" charset="0"/>
            </a:endParaRPr>
          </a:p>
        </p:txBody>
      </p:sp>
      <p:sp>
        <p:nvSpPr>
          <p:cNvPr id="11" name="TextBox 10"/>
          <p:cNvSpPr txBox="1"/>
          <p:nvPr/>
        </p:nvSpPr>
        <p:spPr>
          <a:xfrm>
            <a:off x="0" y="2669401"/>
            <a:ext cx="30173276" cy="1452962"/>
          </a:xfrm>
          <a:prstGeom prst="rect">
            <a:avLst/>
          </a:prstGeom>
          <a:noFill/>
        </p:spPr>
        <p:txBody>
          <a:bodyPr wrap="square" rtlCol="0">
            <a:spAutoFit/>
          </a:bodyPr>
          <a:lstStyle/>
          <a:p>
            <a:pPr algn="ctr"/>
            <a:r>
              <a:rPr lang="en-CA" sz="4421" dirty="0">
                <a:solidFill>
                  <a:schemeClr val="bg1"/>
                </a:solidFill>
                <a:latin typeface="Arial" panose="020B0604020202020204" pitchFamily="34" charset="0"/>
                <a:cs typeface="Arial" panose="020B0604020202020204" pitchFamily="34" charset="0"/>
              </a:rPr>
              <a:t>Wen Zhang, </a:t>
            </a:r>
            <a:r>
              <a:rPr lang="en-CA" sz="4421" dirty="0" smtClean="0">
                <a:solidFill>
                  <a:schemeClr val="bg1"/>
                </a:solidFill>
                <a:latin typeface="Arial" panose="020B0604020202020204" pitchFamily="34" charset="0"/>
                <a:cs typeface="Arial" panose="020B0604020202020204" pitchFamily="34" charset="0"/>
              </a:rPr>
              <a:t>Yifang Chen, Lei Xin, Lin He, Baozhen Shan </a:t>
            </a:r>
            <a:endParaRPr lang="en-CA" sz="4421" dirty="0">
              <a:solidFill>
                <a:schemeClr val="bg1"/>
              </a:solidFill>
              <a:latin typeface="Arial" panose="020B0604020202020204" pitchFamily="34" charset="0"/>
              <a:cs typeface="Arial" panose="020B0604020202020204" pitchFamily="34" charset="0"/>
            </a:endParaRPr>
          </a:p>
          <a:p>
            <a:pPr algn="ctr"/>
            <a:r>
              <a:rPr lang="en-CA" sz="4421" dirty="0">
                <a:solidFill>
                  <a:schemeClr val="bg1"/>
                </a:solidFill>
                <a:latin typeface="Arial" panose="020B0604020202020204" pitchFamily="34" charset="0"/>
                <a:cs typeface="Arial" panose="020B0604020202020204" pitchFamily="34" charset="0"/>
              </a:rPr>
              <a:t>Bioinformatics Solutions Inc., Waterloo, Ontario, </a:t>
            </a:r>
            <a:r>
              <a:rPr lang="en-CA" sz="4421" dirty="0" smtClean="0">
                <a:solidFill>
                  <a:schemeClr val="bg1"/>
                </a:solidFill>
                <a:latin typeface="Arial" panose="020B0604020202020204" pitchFamily="34" charset="0"/>
                <a:cs typeface="Arial" panose="020B0604020202020204" pitchFamily="34" charset="0"/>
              </a:rPr>
              <a:t>Canada</a:t>
            </a:r>
            <a:endParaRPr lang="en-CA" sz="4421" dirty="0">
              <a:solidFill>
                <a:schemeClr val="bg1"/>
              </a:solidFill>
              <a:latin typeface="Arial" panose="020B0604020202020204" pitchFamily="34" charset="0"/>
              <a:cs typeface="Arial" panose="020B0604020202020204" pitchFamily="34" charset="0"/>
            </a:endParaRPr>
          </a:p>
        </p:txBody>
      </p:sp>
      <p:sp>
        <p:nvSpPr>
          <p:cNvPr id="15" name="TextBox 14"/>
          <p:cNvSpPr txBox="1"/>
          <p:nvPr/>
        </p:nvSpPr>
        <p:spPr>
          <a:xfrm>
            <a:off x="649995" y="6441526"/>
            <a:ext cx="14041561" cy="11079956"/>
          </a:xfrm>
          <a:prstGeom prst="rect">
            <a:avLst/>
          </a:prstGeom>
          <a:noFill/>
        </p:spPr>
        <p:txBody>
          <a:bodyPr wrap="square" rtlCol="0">
            <a:spAutoFit/>
          </a:bodyPr>
          <a:lstStyle/>
          <a:p>
            <a:pPr algn="just"/>
            <a:r>
              <a:rPr lang="en-US" sz="4200" dirty="0" smtClean="0">
                <a:solidFill>
                  <a:prstClr val="black"/>
                </a:solidFill>
                <a:latin typeface="Arial" panose="020B0604020202020204" pitchFamily="34" charset="0"/>
                <a:ea typeface="SimSun" pitchFamily="2" charset="-122"/>
                <a:cs typeface="Arial" panose="020B0604020202020204" pitchFamily="34" charset="0"/>
              </a:rPr>
              <a:t>Studies </a:t>
            </a:r>
            <a:r>
              <a:rPr lang="en-US" sz="4200" dirty="0">
                <a:solidFill>
                  <a:prstClr val="black"/>
                </a:solidFill>
                <a:latin typeface="Arial" panose="020B0604020202020204" pitchFamily="34" charset="0"/>
                <a:ea typeface="SimSun" pitchFamily="2" charset="-122"/>
                <a:cs typeface="Arial" panose="020B0604020202020204" pitchFamily="34" charset="0"/>
              </a:rPr>
              <a:t>of therapeutic proteins, especially monoclonal </a:t>
            </a:r>
            <a:r>
              <a:rPr lang="en-US" sz="4200" dirty="0" smtClean="0">
                <a:solidFill>
                  <a:prstClr val="black"/>
                </a:solidFill>
                <a:latin typeface="Arial" panose="020B0604020202020204" pitchFamily="34" charset="0"/>
                <a:ea typeface="SimSun" pitchFamily="2" charset="-122"/>
                <a:cs typeface="Arial" panose="020B0604020202020204" pitchFamily="34" charset="0"/>
              </a:rPr>
              <a:t>antibodies (mAb), </a:t>
            </a:r>
            <a:r>
              <a:rPr lang="en-US" sz="4200" dirty="0">
                <a:solidFill>
                  <a:prstClr val="black"/>
                </a:solidFill>
                <a:latin typeface="Arial" panose="020B0604020202020204" pitchFamily="34" charset="0"/>
                <a:ea typeface="SimSun" pitchFamily="2" charset="-122"/>
                <a:cs typeface="Arial" panose="020B0604020202020204" pitchFamily="34" charset="0"/>
              </a:rPr>
              <a:t>require complete characterization of a protein’s full sequence and each amino acid’s surrounding environment for quality control. Peptide mapping is a critical quality test procedure commonly used to confirm desired biotherapeutic protein structure. Accurate and sensitive identification and quantification of product-related impurities, such as post-translational modifications (PTMs), fragmentation (degradation), and amino acid mutations, are essential for such analysis however challenging due to their low abundance and variations across samples, which requires tedious manual work for confirmation. With current liquid chromatography (LC) and mass spectrometry (MS) technologies, we presented new </a:t>
            </a:r>
            <a:r>
              <a:rPr lang="en-US" sz="4200" dirty="0" smtClean="0">
                <a:solidFill>
                  <a:prstClr val="black"/>
                </a:solidFill>
                <a:latin typeface="Arial" panose="020B0604020202020204" pitchFamily="34" charset="0"/>
                <a:ea typeface="SimSun" pitchFamily="2" charset="-122"/>
                <a:cs typeface="Arial" panose="020B0604020202020204" pitchFamily="34" charset="0"/>
              </a:rPr>
              <a:t>peptide </a:t>
            </a:r>
            <a:r>
              <a:rPr lang="en-US" sz="4200" dirty="0">
                <a:solidFill>
                  <a:prstClr val="black"/>
                </a:solidFill>
                <a:latin typeface="Arial" panose="020B0604020202020204" pitchFamily="34" charset="0"/>
                <a:ea typeface="SimSun" pitchFamily="2" charset="-122"/>
                <a:cs typeface="Arial" panose="020B0604020202020204" pitchFamily="34" charset="0"/>
              </a:rPr>
              <a:t>mapping analysis workflow to confidently validate protein sequence and its related impurities with high accuracy and sensitivity.</a:t>
            </a:r>
            <a:endParaRPr lang="en-US" sz="4200" dirty="0" smtClean="0">
              <a:latin typeface="Arial" panose="020B0604020202020204" pitchFamily="34" charset="0"/>
              <a:cs typeface="Arial" panose="020B0604020202020204" pitchFamily="34" charset="0"/>
            </a:endParaRPr>
          </a:p>
        </p:txBody>
      </p:sp>
      <p:sp>
        <p:nvSpPr>
          <p:cNvPr id="75" name="TextBox 74"/>
          <p:cNvSpPr txBox="1"/>
          <p:nvPr/>
        </p:nvSpPr>
        <p:spPr>
          <a:xfrm>
            <a:off x="26212836" y="72077"/>
            <a:ext cx="3607078" cy="400110"/>
          </a:xfrm>
          <a:prstGeom prst="rect">
            <a:avLst/>
          </a:prstGeom>
          <a:noFill/>
        </p:spPr>
        <p:txBody>
          <a:bodyPr wrap="none" rtlCol="0">
            <a:spAutoFit/>
          </a:bodyPr>
          <a:lstStyle/>
          <a:p>
            <a:r>
              <a:rPr lang="en-US" sz="2000" b="1" dirty="0">
                <a:solidFill>
                  <a:schemeClr val="bg1"/>
                </a:solidFill>
                <a:latin typeface="Trebuchet MS" panose="020B0603020202020204" pitchFamily="34" charset="0"/>
                <a:ea typeface="Tahoma" panose="020B0604030504040204" pitchFamily="34" charset="0"/>
                <a:cs typeface="Tahoma" panose="020B0604030504040204" pitchFamily="34" charset="0"/>
              </a:rPr>
              <a:t>Bioinformatics Solutions Inc.</a:t>
            </a:r>
          </a:p>
        </p:txBody>
      </p:sp>
      <p:sp>
        <p:nvSpPr>
          <p:cNvPr id="77" name="Round Same Side Corner Rectangle 76"/>
          <p:cNvSpPr/>
          <p:nvPr/>
        </p:nvSpPr>
        <p:spPr>
          <a:xfrm>
            <a:off x="384948" y="5343355"/>
            <a:ext cx="14525007" cy="1028286"/>
          </a:xfrm>
          <a:prstGeom prst="round2SameRect">
            <a:avLst>
              <a:gd name="adj1" fmla="val 50000"/>
              <a:gd name="adj2" fmla="val 0"/>
            </a:avLst>
          </a:prstGeom>
          <a:solidFill>
            <a:srgbClr val="4472C4">
              <a:lumMod val="75000"/>
            </a:srgbClr>
          </a:solidFill>
          <a:ln w="19050" cap="flat" cmpd="sng" algn="ctr">
            <a:noFill/>
            <a:prstDash val="solid"/>
            <a:miter lim="800000"/>
          </a:ln>
          <a:effectLst/>
        </p:spPr>
        <p:txBody>
          <a:bodyPr tIns="0" bIns="60243" rtlCol="0" anchor="ctr"/>
          <a:lstStyle/>
          <a:p>
            <a:pPr marL="0" marR="0" lvl="0" indent="0" algn="ctr" defTabSz="3737581" eaLnBrk="1" fontAlgn="auto" latinLnBrk="0" hangingPunct="1">
              <a:lnSpc>
                <a:spcPct val="100000"/>
              </a:lnSpc>
              <a:spcBef>
                <a:spcPts val="0"/>
              </a:spcBef>
              <a:spcAft>
                <a:spcPts val="0"/>
              </a:spcAft>
              <a:buClrTx/>
              <a:buSzTx/>
              <a:buFontTx/>
              <a:buNone/>
              <a:tabLst/>
              <a:defRPr/>
            </a:pPr>
            <a:r>
              <a:rPr kumimoji="0" lang="en-US" sz="4650" b="1" i="0" u="none" strike="noStrike" kern="0" cap="none" spc="0" normalizeH="0" baseline="0" noProof="0" dirty="0" smtClean="0">
                <a:ln>
                  <a:noFill/>
                </a:ln>
                <a:solidFill>
                  <a:prstClr val="white"/>
                </a:solidFill>
                <a:effectLst/>
                <a:uLnTx/>
                <a:uFillTx/>
                <a:latin typeface="Arial"/>
                <a:ea typeface="+mn-ea"/>
                <a:cs typeface="Arial"/>
              </a:rPr>
              <a:t>Introduction</a:t>
            </a:r>
          </a:p>
        </p:txBody>
      </p:sp>
      <p:sp>
        <p:nvSpPr>
          <p:cNvPr id="82" name="Round Same Side Corner Rectangle 81"/>
          <p:cNvSpPr/>
          <p:nvPr/>
        </p:nvSpPr>
        <p:spPr>
          <a:xfrm>
            <a:off x="15294907" y="5333456"/>
            <a:ext cx="14525007" cy="1028286"/>
          </a:xfrm>
          <a:prstGeom prst="round2SameRect">
            <a:avLst>
              <a:gd name="adj1" fmla="val 50000"/>
              <a:gd name="adj2" fmla="val 0"/>
            </a:avLst>
          </a:prstGeom>
          <a:solidFill>
            <a:srgbClr val="4472C4">
              <a:lumMod val="75000"/>
            </a:srgbClr>
          </a:solidFill>
          <a:ln w="19050" cap="flat" cmpd="sng" algn="ctr">
            <a:noFill/>
            <a:prstDash val="solid"/>
            <a:miter lim="800000"/>
          </a:ln>
          <a:effectLst/>
        </p:spPr>
        <p:txBody>
          <a:bodyPr tIns="0" bIns="60243" rtlCol="0" anchor="ctr"/>
          <a:lstStyle/>
          <a:p>
            <a:pPr marL="0" marR="0" lvl="0" indent="0" algn="ctr" defTabSz="3737581" eaLnBrk="1" fontAlgn="auto" latinLnBrk="0" hangingPunct="1">
              <a:lnSpc>
                <a:spcPct val="100000"/>
              </a:lnSpc>
              <a:spcBef>
                <a:spcPts val="0"/>
              </a:spcBef>
              <a:spcAft>
                <a:spcPts val="0"/>
              </a:spcAft>
              <a:buClrTx/>
              <a:buSzTx/>
              <a:buFontTx/>
              <a:buNone/>
              <a:tabLst/>
              <a:defRPr/>
            </a:pPr>
            <a:r>
              <a:rPr kumimoji="0" lang="en-US" sz="4650" b="1" i="0" u="none" strike="noStrike" kern="0" cap="none" spc="0" normalizeH="0" baseline="0" noProof="0" dirty="0" smtClean="0">
                <a:ln>
                  <a:noFill/>
                </a:ln>
                <a:solidFill>
                  <a:prstClr val="white"/>
                </a:solidFill>
                <a:effectLst/>
                <a:uLnTx/>
                <a:uFillTx/>
                <a:latin typeface="Arial"/>
                <a:ea typeface="+mn-ea"/>
                <a:cs typeface="Arial"/>
              </a:rPr>
              <a:t>Results</a:t>
            </a:r>
          </a:p>
        </p:txBody>
      </p:sp>
      <p:sp>
        <p:nvSpPr>
          <p:cNvPr id="83" name="Round Same Side Corner Rectangle 82"/>
          <p:cNvSpPr/>
          <p:nvPr/>
        </p:nvSpPr>
        <p:spPr>
          <a:xfrm>
            <a:off x="405601" y="17683959"/>
            <a:ext cx="14525007" cy="1028286"/>
          </a:xfrm>
          <a:prstGeom prst="round2SameRect">
            <a:avLst>
              <a:gd name="adj1" fmla="val 50000"/>
              <a:gd name="adj2" fmla="val 0"/>
            </a:avLst>
          </a:prstGeom>
          <a:solidFill>
            <a:srgbClr val="4472C4">
              <a:lumMod val="75000"/>
            </a:srgbClr>
          </a:solidFill>
          <a:ln w="19050" cap="flat" cmpd="sng" algn="ctr">
            <a:noFill/>
            <a:prstDash val="solid"/>
            <a:miter lim="800000"/>
          </a:ln>
          <a:effectLst/>
        </p:spPr>
        <p:txBody>
          <a:bodyPr tIns="0" bIns="60243" rtlCol="0" anchor="ctr"/>
          <a:lstStyle/>
          <a:p>
            <a:pPr marL="0" marR="0" lvl="0" indent="0" algn="ctr" defTabSz="3737581" eaLnBrk="1" fontAlgn="auto" latinLnBrk="0" hangingPunct="1">
              <a:lnSpc>
                <a:spcPct val="100000"/>
              </a:lnSpc>
              <a:spcBef>
                <a:spcPts val="0"/>
              </a:spcBef>
              <a:spcAft>
                <a:spcPts val="0"/>
              </a:spcAft>
              <a:buClrTx/>
              <a:buSzTx/>
              <a:buFontTx/>
              <a:buNone/>
              <a:tabLst/>
              <a:defRPr/>
            </a:pPr>
            <a:r>
              <a:rPr lang="en-US" sz="4650" b="1" kern="0" dirty="0" smtClean="0">
                <a:solidFill>
                  <a:prstClr val="white"/>
                </a:solidFill>
                <a:latin typeface="Arial"/>
                <a:cs typeface="Arial"/>
              </a:rPr>
              <a:t>Summary</a:t>
            </a:r>
            <a:endParaRPr kumimoji="0" lang="en-US" sz="4650" b="1" i="0" u="none" strike="noStrike" kern="0" cap="none" spc="0" normalizeH="0" baseline="0" noProof="0" dirty="0" smtClean="0">
              <a:ln>
                <a:noFill/>
              </a:ln>
              <a:solidFill>
                <a:prstClr val="white"/>
              </a:solidFill>
              <a:effectLst/>
              <a:uLnTx/>
              <a:uFillTx/>
              <a:latin typeface="Arial"/>
              <a:ea typeface="+mn-ea"/>
              <a:cs typeface="Arial"/>
            </a:endParaRPr>
          </a:p>
        </p:txBody>
      </p:sp>
      <p:sp>
        <p:nvSpPr>
          <p:cNvPr id="84" name="TextBox 83"/>
          <p:cNvSpPr txBox="1"/>
          <p:nvPr/>
        </p:nvSpPr>
        <p:spPr>
          <a:xfrm>
            <a:off x="649995" y="23018352"/>
            <a:ext cx="14041561" cy="13018949"/>
          </a:xfrm>
          <a:prstGeom prst="rect">
            <a:avLst/>
          </a:prstGeom>
          <a:noFill/>
        </p:spPr>
        <p:txBody>
          <a:bodyPr wrap="square" rtlCol="0">
            <a:spAutoFit/>
          </a:bodyPr>
          <a:lstStyle/>
          <a:p>
            <a:pPr marL="571500" indent="-571500" algn="just">
              <a:buFont typeface="Arial" panose="020B0604020202020204" pitchFamily="34" charset="0"/>
              <a:buChar char="•"/>
            </a:pPr>
            <a:r>
              <a:rPr lang="en-US" sz="4200" dirty="0" smtClean="0">
                <a:solidFill>
                  <a:prstClr val="black"/>
                </a:solidFill>
                <a:latin typeface="Arial" panose="020B0604020202020204" pitchFamily="34" charset="0"/>
                <a:ea typeface="SimSun" pitchFamily="2" charset="-122"/>
                <a:cs typeface="Arial" panose="020B0604020202020204" pitchFamily="34" charset="0"/>
              </a:rPr>
              <a:t>New </a:t>
            </a:r>
            <a:r>
              <a:rPr lang="en-US" sz="4200" dirty="0">
                <a:solidFill>
                  <a:prstClr val="black"/>
                </a:solidFill>
                <a:latin typeface="Arial" panose="020B0604020202020204" pitchFamily="34" charset="0"/>
                <a:ea typeface="SimSun" pitchFamily="2" charset="-122"/>
                <a:cs typeface="Arial" panose="020B0604020202020204" pitchFamily="34" charset="0"/>
              </a:rPr>
              <a:t>peptide </a:t>
            </a:r>
            <a:r>
              <a:rPr lang="en-US" sz="4200" dirty="0" smtClean="0">
                <a:solidFill>
                  <a:prstClr val="black"/>
                </a:solidFill>
                <a:latin typeface="Arial" panose="020B0604020202020204" pitchFamily="34" charset="0"/>
                <a:ea typeface="SimSun" pitchFamily="2" charset="-122"/>
                <a:cs typeface="Arial" panose="020B0604020202020204" pitchFamily="34" charset="0"/>
              </a:rPr>
              <a:t>mapping analysis workflow </a:t>
            </a:r>
            <a:r>
              <a:rPr lang="en-US" sz="4200" dirty="0">
                <a:solidFill>
                  <a:prstClr val="black"/>
                </a:solidFill>
                <a:latin typeface="Arial" panose="020B0604020202020204" pitchFamily="34" charset="0"/>
                <a:ea typeface="SimSun" pitchFamily="2" charset="-122"/>
                <a:cs typeface="Arial" panose="020B0604020202020204" pitchFamily="34" charset="0"/>
              </a:rPr>
              <a:t>can take LC-MS and/or LC-MS/MS data from enzymatic digestions of purified </a:t>
            </a:r>
            <a:r>
              <a:rPr lang="en-US" sz="4200" dirty="0" smtClean="0">
                <a:solidFill>
                  <a:prstClr val="black"/>
                </a:solidFill>
                <a:latin typeface="Arial" panose="020B0604020202020204" pitchFamily="34" charset="0"/>
                <a:ea typeface="SimSun" pitchFamily="2" charset="-122"/>
                <a:cs typeface="Arial" panose="020B0604020202020204" pitchFamily="34" charset="0"/>
              </a:rPr>
              <a:t>proteins.</a:t>
            </a:r>
          </a:p>
          <a:p>
            <a:pPr marL="571500" indent="-571500" algn="just">
              <a:buFont typeface="Arial" panose="020B0604020202020204" pitchFamily="34" charset="0"/>
              <a:buChar char="•"/>
            </a:pPr>
            <a:r>
              <a:rPr lang="en-US" sz="4200" dirty="0" smtClean="0">
                <a:solidFill>
                  <a:prstClr val="black"/>
                </a:solidFill>
                <a:latin typeface="Arial" panose="020B0604020202020204" pitchFamily="34" charset="0"/>
                <a:ea typeface="SimSun" pitchFamily="2" charset="-122"/>
                <a:cs typeface="Arial" panose="020B0604020202020204" pitchFamily="34" charset="0"/>
              </a:rPr>
              <a:t>Peptide </a:t>
            </a:r>
            <a:r>
              <a:rPr lang="en-US" sz="4200" dirty="0">
                <a:solidFill>
                  <a:prstClr val="black"/>
                </a:solidFill>
                <a:latin typeface="Arial" panose="020B0604020202020204" pitchFamily="34" charset="0"/>
                <a:ea typeface="SimSun" pitchFamily="2" charset="-122"/>
                <a:cs typeface="Arial" panose="020B0604020202020204" pitchFamily="34" charset="0"/>
              </a:rPr>
              <a:t>features are detected by new algorithm for peak picking. </a:t>
            </a:r>
            <a:endParaRPr lang="en-US" sz="4200" dirty="0" smtClean="0">
              <a:solidFill>
                <a:prstClr val="black"/>
              </a:solidFill>
              <a:latin typeface="Arial" panose="020B0604020202020204" pitchFamily="34" charset="0"/>
              <a:ea typeface="SimSun" pitchFamily="2" charset="-122"/>
              <a:cs typeface="Arial" panose="020B0604020202020204" pitchFamily="34" charset="0"/>
            </a:endParaRPr>
          </a:p>
          <a:p>
            <a:pPr marL="571500" indent="-571500" algn="just">
              <a:buFont typeface="Arial" panose="020B0604020202020204" pitchFamily="34" charset="0"/>
              <a:buChar char="•"/>
            </a:pPr>
            <a:r>
              <a:rPr lang="en-US" sz="4200" dirty="0" smtClean="0">
                <a:solidFill>
                  <a:prstClr val="black"/>
                </a:solidFill>
                <a:latin typeface="Arial" panose="020B0604020202020204" pitchFamily="34" charset="0"/>
                <a:ea typeface="SimSun" pitchFamily="2" charset="-122"/>
                <a:cs typeface="Arial" panose="020B0604020202020204" pitchFamily="34" charset="0"/>
              </a:rPr>
              <a:t>Retention </a:t>
            </a:r>
            <a:r>
              <a:rPr lang="en-US" sz="4200" dirty="0">
                <a:solidFill>
                  <a:prstClr val="black"/>
                </a:solidFill>
                <a:latin typeface="Arial" panose="020B0604020202020204" pitchFamily="34" charset="0"/>
                <a:ea typeface="SimSun" pitchFamily="2" charset="-122"/>
                <a:cs typeface="Arial" panose="020B0604020202020204" pitchFamily="34" charset="0"/>
              </a:rPr>
              <a:t>time and elution profile, along with </a:t>
            </a:r>
            <a:r>
              <a:rPr lang="en-US" sz="4200" i="1" dirty="0">
                <a:solidFill>
                  <a:prstClr val="black"/>
                </a:solidFill>
                <a:latin typeface="Arial" panose="020B0604020202020204" pitchFamily="34" charset="0"/>
                <a:ea typeface="SimSun" pitchFamily="2" charset="-122"/>
                <a:cs typeface="Arial" panose="020B0604020202020204" pitchFamily="34" charset="0"/>
              </a:rPr>
              <a:t>de novo </a:t>
            </a:r>
            <a:r>
              <a:rPr lang="en-US" sz="4200" dirty="0">
                <a:solidFill>
                  <a:prstClr val="black"/>
                </a:solidFill>
                <a:latin typeface="Arial" panose="020B0604020202020204" pitchFamily="34" charset="0"/>
                <a:ea typeface="SimSun" pitchFamily="2" charset="-122"/>
                <a:cs typeface="Arial" panose="020B0604020202020204" pitchFamily="34" charset="0"/>
              </a:rPr>
              <a:t>sequencing combined with database search for tandem mass spectra are used for peptide identification. </a:t>
            </a:r>
            <a:endParaRPr lang="en-US" sz="4200" dirty="0" smtClean="0">
              <a:solidFill>
                <a:prstClr val="black"/>
              </a:solidFill>
              <a:latin typeface="Arial" panose="020B0604020202020204" pitchFamily="34" charset="0"/>
              <a:ea typeface="SimSun" pitchFamily="2" charset="-122"/>
              <a:cs typeface="Arial" panose="020B0604020202020204" pitchFamily="34" charset="0"/>
            </a:endParaRPr>
          </a:p>
          <a:p>
            <a:pPr marL="571500" indent="-571500" algn="just">
              <a:buFont typeface="Arial" panose="020B0604020202020204" pitchFamily="34" charset="0"/>
              <a:buChar char="•"/>
            </a:pPr>
            <a:r>
              <a:rPr lang="en-US" sz="4200" dirty="0" smtClean="0">
                <a:solidFill>
                  <a:prstClr val="black"/>
                </a:solidFill>
                <a:latin typeface="Arial" panose="020B0604020202020204" pitchFamily="34" charset="0"/>
                <a:ea typeface="SimSun" pitchFamily="2" charset="-122"/>
                <a:cs typeface="Arial" panose="020B0604020202020204" pitchFamily="34" charset="0"/>
              </a:rPr>
              <a:t>PTM </a:t>
            </a:r>
            <a:r>
              <a:rPr lang="en-US" sz="4200" dirty="0">
                <a:solidFill>
                  <a:prstClr val="black"/>
                </a:solidFill>
                <a:latin typeface="Arial" panose="020B0604020202020204" pitchFamily="34" charset="0"/>
                <a:ea typeface="SimSun" pitchFamily="2" charset="-122"/>
                <a:cs typeface="Arial" panose="020B0604020202020204" pitchFamily="34" charset="0"/>
              </a:rPr>
              <a:t>and homologous search are used to identify additional unspecified PTMs and potential sequence variants. </a:t>
            </a:r>
            <a:endParaRPr lang="en-US" sz="4200" dirty="0" smtClean="0">
              <a:solidFill>
                <a:prstClr val="black"/>
              </a:solidFill>
              <a:latin typeface="Arial" panose="020B0604020202020204" pitchFamily="34" charset="0"/>
              <a:ea typeface="SimSun" pitchFamily="2" charset="-122"/>
              <a:cs typeface="Arial" panose="020B0604020202020204" pitchFamily="34" charset="0"/>
            </a:endParaRPr>
          </a:p>
          <a:p>
            <a:pPr marL="571500" indent="-571500" algn="just">
              <a:buFont typeface="Arial" panose="020B0604020202020204" pitchFamily="34" charset="0"/>
              <a:buChar char="•"/>
            </a:pPr>
            <a:r>
              <a:rPr lang="en-US" sz="4200" dirty="0" smtClean="0">
                <a:solidFill>
                  <a:prstClr val="black"/>
                </a:solidFill>
                <a:latin typeface="Arial" panose="020B0604020202020204" pitchFamily="34" charset="0"/>
                <a:ea typeface="SimSun" pitchFamily="2" charset="-122"/>
                <a:cs typeface="Arial" panose="020B0604020202020204" pitchFamily="34" charset="0"/>
              </a:rPr>
              <a:t>MS1 </a:t>
            </a:r>
            <a:r>
              <a:rPr lang="en-US" sz="4200" dirty="0">
                <a:solidFill>
                  <a:prstClr val="black"/>
                </a:solidFill>
                <a:latin typeface="Arial" panose="020B0604020202020204" pitchFamily="34" charset="0"/>
                <a:ea typeface="SimSun" pitchFamily="2" charset="-122"/>
                <a:cs typeface="Arial" panose="020B0604020202020204" pitchFamily="34" charset="0"/>
              </a:rPr>
              <a:t>features are detected, aligned between </a:t>
            </a:r>
            <a:r>
              <a:rPr lang="en-US" sz="4200" dirty="0" smtClean="0">
                <a:solidFill>
                  <a:prstClr val="black"/>
                </a:solidFill>
                <a:latin typeface="Arial" panose="020B0604020202020204" pitchFamily="34" charset="0"/>
                <a:ea typeface="SimSun" pitchFamily="2" charset="-122"/>
                <a:cs typeface="Arial" panose="020B0604020202020204" pitchFamily="34" charset="0"/>
              </a:rPr>
              <a:t>samples, mapped </a:t>
            </a:r>
            <a:r>
              <a:rPr lang="en-US" sz="4200" dirty="0">
                <a:solidFill>
                  <a:prstClr val="black"/>
                </a:solidFill>
                <a:latin typeface="Arial" panose="020B0604020202020204" pitchFamily="34" charset="0"/>
                <a:ea typeface="SimSun" pitchFamily="2" charset="-122"/>
                <a:cs typeface="Arial" panose="020B0604020202020204" pitchFamily="34" charset="0"/>
              </a:rPr>
              <a:t>to </a:t>
            </a:r>
            <a:r>
              <a:rPr lang="en-US" sz="4200" i="1" dirty="0" smtClean="0">
                <a:solidFill>
                  <a:prstClr val="black"/>
                </a:solidFill>
                <a:latin typeface="Arial" panose="020B0604020202020204" pitchFamily="34" charset="0"/>
                <a:ea typeface="SimSun" pitchFamily="2" charset="-122"/>
                <a:cs typeface="Arial" panose="020B0604020202020204" pitchFamily="34" charset="0"/>
              </a:rPr>
              <a:t>in silico </a:t>
            </a:r>
            <a:r>
              <a:rPr lang="en-US" sz="4200" dirty="0">
                <a:solidFill>
                  <a:prstClr val="black"/>
                </a:solidFill>
                <a:latin typeface="Arial" panose="020B0604020202020204" pitchFamily="34" charset="0"/>
                <a:ea typeface="SimSun" pitchFamily="2" charset="-122"/>
                <a:cs typeface="Arial" panose="020B0604020202020204" pitchFamily="34" charset="0"/>
              </a:rPr>
              <a:t>digested peptides from the database, </a:t>
            </a:r>
            <a:r>
              <a:rPr lang="en-US" sz="4200" dirty="0" smtClean="0">
                <a:solidFill>
                  <a:prstClr val="black"/>
                </a:solidFill>
                <a:latin typeface="Arial" panose="020B0604020202020204" pitchFamily="34" charset="0"/>
                <a:ea typeface="SimSun" pitchFamily="2" charset="-122"/>
                <a:cs typeface="Arial" panose="020B0604020202020204" pitchFamily="34" charset="0"/>
              </a:rPr>
              <a:t>and </a:t>
            </a:r>
            <a:r>
              <a:rPr lang="en-US" sz="4200" dirty="0">
                <a:solidFill>
                  <a:prstClr val="black"/>
                </a:solidFill>
                <a:latin typeface="Arial" panose="020B0604020202020204" pitchFamily="34" charset="0"/>
                <a:ea typeface="SimSun" pitchFamily="2" charset="-122"/>
                <a:cs typeface="Arial" panose="020B0604020202020204" pitchFamily="34" charset="0"/>
              </a:rPr>
              <a:t>integrate with MS2 identifications for more accurate and sensitive </a:t>
            </a:r>
            <a:r>
              <a:rPr lang="en-US" sz="4200" dirty="0" smtClean="0">
                <a:solidFill>
                  <a:prstClr val="black"/>
                </a:solidFill>
                <a:latin typeface="Arial" panose="020B0604020202020204" pitchFamily="34" charset="0"/>
                <a:ea typeface="SimSun" pitchFamily="2" charset="-122"/>
                <a:cs typeface="Arial" panose="020B0604020202020204" pitchFamily="34" charset="0"/>
              </a:rPr>
              <a:t>PTM </a:t>
            </a:r>
            <a:r>
              <a:rPr lang="en-US" sz="4200" dirty="0">
                <a:solidFill>
                  <a:prstClr val="black"/>
                </a:solidFill>
                <a:latin typeface="Arial" panose="020B0604020202020204" pitchFamily="34" charset="0"/>
                <a:ea typeface="SimSun" pitchFamily="2" charset="-122"/>
                <a:cs typeface="Arial" panose="020B0604020202020204" pitchFamily="34" charset="0"/>
              </a:rPr>
              <a:t>and mutation discovery. </a:t>
            </a:r>
            <a:endParaRPr lang="en-US" sz="4200" dirty="0" smtClean="0">
              <a:solidFill>
                <a:prstClr val="black"/>
              </a:solidFill>
              <a:latin typeface="Arial" panose="020B0604020202020204" pitchFamily="34" charset="0"/>
              <a:ea typeface="SimSun" pitchFamily="2" charset="-122"/>
              <a:cs typeface="Arial" panose="020B0604020202020204" pitchFamily="34" charset="0"/>
            </a:endParaRPr>
          </a:p>
          <a:p>
            <a:pPr algn="just"/>
            <a:r>
              <a:rPr lang="en-US" sz="4200" dirty="0">
                <a:solidFill>
                  <a:prstClr val="black"/>
                </a:solidFill>
                <a:latin typeface="Arial" panose="020B0604020202020204" pitchFamily="34" charset="0"/>
                <a:ea typeface="SimSun" pitchFamily="2" charset="-122"/>
                <a:cs typeface="Arial" panose="020B0604020202020204" pitchFamily="34" charset="0"/>
              </a:rPr>
              <a:t>Two standard mAb samples, </a:t>
            </a:r>
            <a:r>
              <a:rPr lang="en-US" sz="4200" i="1" dirty="0">
                <a:solidFill>
                  <a:prstClr val="black"/>
                </a:solidFill>
                <a:latin typeface="Arial" panose="020B0604020202020204" pitchFamily="34" charset="0"/>
                <a:ea typeface="SimSun" pitchFamily="2" charset="-122"/>
                <a:cs typeface="Arial" panose="020B0604020202020204" pitchFamily="34" charset="0"/>
              </a:rPr>
              <a:t>i.e. </a:t>
            </a:r>
            <a:r>
              <a:rPr lang="en-US" sz="4200" dirty="0">
                <a:solidFill>
                  <a:prstClr val="black"/>
                </a:solidFill>
                <a:latin typeface="Arial" panose="020B0604020202020204" pitchFamily="34" charset="0"/>
                <a:ea typeface="SimSun" pitchFamily="2" charset="-122"/>
                <a:cs typeface="Arial" panose="020B0604020202020204" pitchFamily="34" charset="0"/>
              </a:rPr>
              <a:t>Intact mAb Mass Check </a:t>
            </a:r>
            <a:r>
              <a:rPr lang="en-US" sz="4200" dirty="0" smtClean="0">
                <a:solidFill>
                  <a:prstClr val="black"/>
                </a:solidFill>
                <a:latin typeface="Arial" panose="020B0604020202020204" pitchFamily="34" charset="0"/>
                <a:ea typeface="SimSun" pitchFamily="2" charset="-122"/>
                <a:cs typeface="Arial" panose="020B0604020202020204" pitchFamily="34" charset="0"/>
              </a:rPr>
              <a:t>Standard (Waters) and NIST, </a:t>
            </a:r>
            <a:r>
              <a:rPr lang="en-US" sz="4200" dirty="0">
                <a:solidFill>
                  <a:prstClr val="black"/>
                </a:solidFill>
                <a:latin typeface="Arial" panose="020B0604020202020204" pitchFamily="34" charset="0"/>
                <a:ea typeface="SimSun" pitchFamily="2" charset="-122"/>
                <a:cs typeface="Arial" panose="020B0604020202020204" pitchFamily="34" charset="0"/>
              </a:rPr>
              <a:t>were </a:t>
            </a:r>
            <a:r>
              <a:rPr lang="en-US" sz="4200" dirty="0" smtClean="0">
                <a:solidFill>
                  <a:prstClr val="black"/>
                </a:solidFill>
                <a:latin typeface="Arial" panose="020B0604020202020204" pitchFamily="34" charset="0"/>
                <a:ea typeface="SimSun" pitchFamily="2" charset="-122"/>
                <a:cs typeface="Arial" panose="020B0604020202020204" pitchFamily="34" charset="0"/>
              </a:rPr>
              <a:t>reduced, alkylated, digested by trypsin, purified and analyzed by high resolution LC-MS/MS.</a:t>
            </a:r>
          </a:p>
        </p:txBody>
      </p:sp>
      <p:sp>
        <p:nvSpPr>
          <p:cNvPr id="85" name="Round Same Side Corner Rectangle 84"/>
          <p:cNvSpPr/>
          <p:nvPr/>
        </p:nvSpPr>
        <p:spPr>
          <a:xfrm>
            <a:off x="15267619" y="40001950"/>
            <a:ext cx="14525007" cy="1028286"/>
          </a:xfrm>
          <a:prstGeom prst="round2SameRect">
            <a:avLst>
              <a:gd name="adj1" fmla="val 50000"/>
              <a:gd name="adj2" fmla="val 0"/>
            </a:avLst>
          </a:prstGeom>
          <a:solidFill>
            <a:srgbClr val="4472C4">
              <a:lumMod val="75000"/>
            </a:srgbClr>
          </a:solidFill>
          <a:ln w="19050" cap="flat" cmpd="sng" algn="ctr">
            <a:noFill/>
            <a:prstDash val="solid"/>
            <a:miter lim="800000"/>
          </a:ln>
          <a:effectLst/>
        </p:spPr>
        <p:txBody>
          <a:bodyPr tIns="0" bIns="60243" rtlCol="0" anchor="ctr"/>
          <a:lstStyle/>
          <a:p>
            <a:pPr marL="0" marR="0" lvl="0" indent="0" algn="ctr" defTabSz="3737581" eaLnBrk="1" fontAlgn="auto" latinLnBrk="0" hangingPunct="1">
              <a:lnSpc>
                <a:spcPct val="100000"/>
              </a:lnSpc>
              <a:spcBef>
                <a:spcPts val="0"/>
              </a:spcBef>
              <a:spcAft>
                <a:spcPts val="0"/>
              </a:spcAft>
              <a:buClrTx/>
              <a:buSzTx/>
              <a:buFontTx/>
              <a:buNone/>
              <a:tabLst/>
              <a:defRPr/>
            </a:pPr>
            <a:r>
              <a:rPr kumimoji="0" lang="en-US" sz="4650" b="1" i="0" u="none" strike="noStrike" kern="0" cap="none" spc="0" normalizeH="0" baseline="0" noProof="0" dirty="0" smtClean="0">
                <a:ln>
                  <a:noFill/>
                </a:ln>
                <a:solidFill>
                  <a:prstClr val="white"/>
                </a:solidFill>
                <a:effectLst/>
                <a:uLnTx/>
                <a:uFillTx/>
                <a:latin typeface="Arial"/>
                <a:ea typeface="+mn-ea"/>
                <a:cs typeface="Arial"/>
              </a:rPr>
              <a:t>Contact</a:t>
            </a:r>
          </a:p>
        </p:txBody>
      </p:sp>
      <p:sp>
        <p:nvSpPr>
          <p:cNvPr id="88" name="TextBox 87"/>
          <p:cNvSpPr txBox="1"/>
          <p:nvPr/>
        </p:nvSpPr>
        <p:spPr>
          <a:xfrm>
            <a:off x="15599314" y="41023767"/>
            <a:ext cx="13929251" cy="683264"/>
          </a:xfrm>
          <a:prstGeom prst="rect">
            <a:avLst/>
          </a:prstGeom>
          <a:noFill/>
        </p:spPr>
        <p:txBody>
          <a:bodyPr wrap="square" rtlCol="0">
            <a:spAutoFit/>
          </a:bodyPr>
          <a:lstStyle/>
          <a:p>
            <a:pPr lvl="0">
              <a:lnSpc>
                <a:spcPct val="120000"/>
              </a:lnSpc>
            </a:pPr>
            <a:r>
              <a:rPr lang="en-US" sz="3200" dirty="0" smtClean="0">
                <a:solidFill>
                  <a:prstClr val="black"/>
                </a:solidFill>
                <a:latin typeface="Arial" panose="020B0604020202020204" pitchFamily="34" charset="0"/>
                <a:ea typeface="SimSun" pitchFamily="2" charset="-122"/>
                <a:cs typeface="Arial" panose="020B0604020202020204" pitchFamily="34" charset="0"/>
              </a:rPr>
              <a:t>support@bioinfor.com     www.bioinfor.com       Bioinformatics </a:t>
            </a:r>
            <a:r>
              <a:rPr lang="en-US" sz="3200" dirty="0">
                <a:solidFill>
                  <a:prstClr val="black"/>
                </a:solidFill>
                <a:latin typeface="Arial" panose="020B0604020202020204" pitchFamily="34" charset="0"/>
                <a:ea typeface="SimSun" pitchFamily="2" charset="-122"/>
                <a:cs typeface="Arial" panose="020B0604020202020204" pitchFamily="34" charset="0"/>
              </a:rPr>
              <a:t>Solutions Inc</a:t>
            </a:r>
            <a:r>
              <a:rPr lang="en-US" sz="3200" dirty="0">
                <a:solidFill>
                  <a:prstClr val="black"/>
                </a:solidFill>
                <a:latin typeface="Arial"/>
                <a:ea typeface="ＭＳ 明朝"/>
                <a:cs typeface="Arial"/>
              </a:rPr>
              <a:t>. </a:t>
            </a:r>
          </a:p>
        </p:txBody>
      </p:sp>
      <p:sp>
        <p:nvSpPr>
          <p:cNvPr id="95" name="TextBox 94"/>
          <p:cNvSpPr txBox="1"/>
          <p:nvPr/>
        </p:nvSpPr>
        <p:spPr>
          <a:xfrm flipH="1">
            <a:off x="15356046" y="6473636"/>
            <a:ext cx="14436580" cy="696024"/>
          </a:xfrm>
          <a:prstGeom prst="rect">
            <a:avLst/>
          </a:prstGeom>
          <a:noFill/>
        </p:spPr>
        <p:txBody>
          <a:bodyPr wrap="square" rtlCol="0">
            <a:spAutoFit/>
          </a:bodyPr>
          <a:lstStyle/>
          <a:p>
            <a:pPr marL="571500" indent="-571500" algn="ctr">
              <a:lnSpc>
                <a:spcPct val="120000"/>
              </a:lnSpc>
              <a:buFont typeface="Arial" panose="020B0604020202020204" pitchFamily="34" charset="0"/>
              <a:buChar char="•"/>
            </a:pPr>
            <a:r>
              <a:rPr lang="en-US" sz="3600" b="1" dirty="0" smtClean="0">
                <a:latin typeface="Arial"/>
                <a:ea typeface="ＭＳ 明朝"/>
                <a:cs typeface="Arial"/>
              </a:rPr>
              <a:t>Quantitative PTM analysis</a:t>
            </a:r>
            <a:endParaRPr lang="en-CA" sz="3600" b="1" dirty="0">
              <a:latin typeface="Arial"/>
              <a:ea typeface="ＭＳ 明朝"/>
              <a:cs typeface="Arial"/>
            </a:endParaRPr>
          </a:p>
        </p:txBody>
      </p:sp>
      <p:sp>
        <p:nvSpPr>
          <p:cNvPr id="105" name="TextBox 104"/>
          <p:cNvSpPr txBox="1"/>
          <p:nvPr/>
        </p:nvSpPr>
        <p:spPr>
          <a:xfrm flipH="1">
            <a:off x="15252225" y="30247178"/>
            <a:ext cx="14525007" cy="757130"/>
          </a:xfrm>
          <a:prstGeom prst="rect">
            <a:avLst/>
          </a:prstGeom>
          <a:noFill/>
        </p:spPr>
        <p:txBody>
          <a:bodyPr wrap="square" rtlCol="0">
            <a:spAutoFit/>
          </a:bodyPr>
          <a:lstStyle/>
          <a:p>
            <a:pPr marL="571500" indent="-571500" algn="ctr">
              <a:lnSpc>
                <a:spcPct val="120000"/>
              </a:lnSpc>
              <a:buFont typeface="Arial" panose="020B0604020202020204" pitchFamily="34" charset="0"/>
              <a:buChar char="•"/>
            </a:pPr>
            <a:r>
              <a:rPr lang="en-US" sz="3600" b="1" dirty="0">
                <a:latin typeface="Arial"/>
                <a:ea typeface="ＭＳ 明朝"/>
                <a:cs typeface="Arial"/>
              </a:rPr>
              <a:t>Identification </a:t>
            </a:r>
            <a:r>
              <a:rPr lang="en-US" sz="3600" b="1" dirty="0" smtClean="0">
                <a:latin typeface="Arial"/>
                <a:ea typeface="ＭＳ 明朝"/>
                <a:cs typeface="Arial"/>
              </a:rPr>
              <a:t>of Sequence Variants</a:t>
            </a:r>
            <a:endParaRPr lang="en-CA" sz="3600" b="1" dirty="0">
              <a:latin typeface="Arial"/>
              <a:ea typeface="ＭＳ 明朝"/>
              <a:cs typeface="Arial"/>
            </a:endParaRPr>
          </a:p>
        </p:txBody>
      </p:sp>
      <p:sp>
        <p:nvSpPr>
          <p:cNvPr id="106" name="TextBox 105"/>
          <p:cNvSpPr txBox="1"/>
          <p:nvPr/>
        </p:nvSpPr>
        <p:spPr>
          <a:xfrm>
            <a:off x="15788339" y="16720766"/>
            <a:ext cx="6953585" cy="8710077"/>
          </a:xfrm>
          <a:prstGeom prst="rect">
            <a:avLst/>
          </a:prstGeom>
          <a:noFill/>
        </p:spPr>
        <p:txBody>
          <a:bodyPr wrap="square" rtlCol="0">
            <a:spAutoFit/>
          </a:bodyPr>
          <a:lstStyle/>
          <a:p>
            <a:pPr algn="just"/>
            <a:r>
              <a:rPr lang="en-US" sz="3400" dirty="0" smtClean="0">
                <a:solidFill>
                  <a:prstClr val="black"/>
                </a:solidFill>
                <a:latin typeface="Arial" panose="020B0604020202020204" pitchFamily="34" charset="0"/>
                <a:ea typeface="SimSun" pitchFamily="2" charset="-122"/>
                <a:cs typeface="Arial" panose="020B0604020202020204" pitchFamily="34" charset="0"/>
              </a:rPr>
              <a:t>Amount of the native peptide, DTLMISR, decreased whereas its oxidized form abundance increased from control to two oxidized conditions.</a:t>
            </a:r>
            <a:r>
              <a:rPr lang="en-US" sz="3400" dirty="0">
                <a:solidFill>
                  <a:prstClr val="black"/>
                </a:solidFill>
                <a:latin typeface="Arial" panose="020B0604020202020204" pitchFamily="34" charset="0"/>
                <a:ea typeface="SimSun" pitchFamily="2" charset="-122"/>
                <a:cs typeface="Arial" panose="020B0604020202020204" pitchFamily="34" charset="0"/>
              </a:rPr>
              <a:t> B</a:t>
            </a:r>
            <a:r>
              <a:rPr lang="en-US" sz="3400" dirty="0" smtClean="0">
                <a:solidFill>
                  <a:prstClr val="black"/>
                </a:solidFill>
                <a:latin typeface="Arial" panose="020B0604020202020204" pitchFamily="34" charset="0"/>
                <a:ea typeface="SimSun" pitchFamily="2" charset="-122"/>
                <a:cs typeface="Arial" panose="020B0604020202020204" pitchFamily="34" charset="0"/>
              </a:rPr>
              <a:t>ase peak chromatograms are annotated and shown above. Extracted ion chromatograms of </a:t>
            </a:r>
            <a:r>
              <a:rPr lang="en-US" sz="3400" dirty="0">
                <a:solidFill>
                  <a:prstClr val="black"/>
                </a:solidFill>
                <a:latin typeface="Arial" panose="020B0604020202020204" pitchFamily="34" charset="0"/>
                <a:ea typeface="SimSun" pitchFamily="2" charset="-122"/>
                <a:cs typeface="Arial" panose="020B0604020202020204" pitchFamily="34" charset="0"/>
              </a:rPr>
              <a:t>native peptide and </a:t>
            </a:r>
            <a:r>
              <a:rPr lang="en-US" sz="3400" dirty="0" smtClean="0">
                <a:solidFill>
                  <a:prstClr val="black"/>
                </a:solidFill>
                <a:latin typeface="Arial" panose="020B0604020202020204" pitchFamily="34" charset="0"/>
                <a:ea typeface="SimSun" pitchFamily="2" charset="-122"/>
                <a:cs typeface="Arial" panose="020B0604020202020204" pitchFamily="34" charset="0"/>
              </a:rPr>
              <a:t>its oxidized forms are shown on right.</a:t>
            </a:r>
          </a:p>
          <a:p>
            <a:pPr algn="just"/>
            <a:endParaRPr lang="en-US" sz="3400" dirty="0">
              <a:solidFill>
                <a:prstClr val="black"/>
              </a:solidFill>
              <a:latin typeface="Arial" panose="020B0604020202020204" pitchFamily="34" charset="0"/>
              <a:ea typeface="SimSun" pitchFamily="2" charset="-122"/>
              <a:cs typeface="Arial" panose="020B0604020202020204" pitchFamily="34" charset="0"/>
            </a:endParaRPr>
          </a:p>
          <a:p>
            <a:pPr algn="just"/>
            <a:r>
              <a:rPr lang="en-US" sz="3400" dirty="0">
                <a:solidFill>
                  <a:prstClr val="black"/>
                </a:solidFill>
                <a:latin typeface="Arial" panose="020B0604020202020204" pitchFamily="34" charset="0"/>
                <a:ea typeface="SimSun" pitchFamily="2" charset="-122"/>
                <a:cs typeface="Arial" panose="020B0604020202020204" pitchFamily="34" charset="0"/>
              </a:rPr>
              <a:t>C</a:t>
            </a:r>
            <a:r>
              <a:rPr lang="en-US" sz="3400" dirty="0" smtClean="0">
                <a:solidFill>
                  <a:prstClr val="black"/>
                </a:solidFill>
                <a:latin typeface="Arial" panose="020B0604020202020204" pitchFamily="34" charset="0"/>
                <a:ea typeface="SimSun" pitchFamily="2" charset="-122"/>
                <a:cs typeface="Arial" panose="020B0604020202020204" pitchFamily="34" charset="0"/>
              </a:rPr>
              <a:t>o-eluted native peptide and its sodium adduct forms were identified with </a:t>
            </a:r>
            <a:r>
              <a:rPr lang="en-US" sz="3400" dirty="0">
                <a:solidFill>
                  <a:prstClr val="black"/>
                </a:solidFill>
                <a:latin typeface="Arial" panose="020B0604020202020204" pitchFamily="34" charset="0"/>
                <a:ea typeface="SimSun" pitchFamily="2" charset="-122"/>
                <a:cs typeface="Arial" panose="020B0604020202020204" pitchFamily="34" charset="0"/>
              </a:rPr>
              <a:t>their </a:t>
            </a:r>
            <a:r>
              <a:rPr lang="en-US" sz="3400" dirty="0" smtClean="0">
                <a:solidFill>
                  <a:prstClr val="black"/>
                </a:solidFill>
                <a:latin typeface="Arial" panose="020B0604020202020204" pitchFamily="34" charset="0"/>
                <a:ea typeface="SimSun" pitchFamily="2" charset="-122"/>
                <a:cs typeface="Arial" panose="020B0604020202020204" pitchFamily="34" charset="0"/>
              </a:rPr>
              <a:t>extracted </a:t>
            </a:r>
            <a:r>
              <a:rPr lang="en-US" sz="3400" dirty="0">
                <a:solidFill>
                  <a:prstClr val="black"/>
                </a:solidFill>
                <a:latin typeface="Arial" panose="020B0604020202020204" pitchFamily="34" charset="0"/>
                <a:ea typeface="SimSun" pitchFamily="2" charset="-122"/>
                <a:cs typeface="Arial" panose="020B0604020202020204" pitchFamily="34" charset="0"/>
              </a:rPr>
              <a:t>ion chromatograms </a:t>
            </a:r>
            <a:r>
              <a:rPr lang="en-US" sz="3400" dirty="0" smtClean="0">
                <a:solidFill>
                  <a:prstClr val="black"/>
                </a:solidFill>
                <a:latin typeface="Arial" panose="020B0604020202020204" pitchFamily="34" charset="0"/>
                <a:ea typeface="SimSun" pitchFamily="2" charset="-122"/>
                <a:cs typeface="Arial" panose="020B0604020202020204" pitchFamily="34" charset="0"/>
              </a:rPr>
              <a:t>shown below.</a:t>
            </a:r>
          </a:p>
          <a:p>
            <a:pPr algn="just"/>
            <a:endParaRPr lang="en-US" sz="3400" dirty="0">
              <a:solidFill>
                <a:prstClr val="black"/>
              </a:solidFill>
              <a:latin typeface="Arial" panose="020B0604020202020204" pitchFamily="34" charset="0"/>
              <a:ea typeface="SimSun" pitchFamily="2" charset="-122"/>
              <a:cs typeface="Arial" panose="020B0604020202020204" pitchFamily="34" charset="0"/>
            </a:endParaRPr>
          </a:p>
        </p:txBody>
      </p:sp>
      <p:pic>
        <p:nvPicPr>
          <p:cNvPr id="47" name="Picture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589432" y="557293"/>
            <a:ext cx="2487168" cy="1920610"/>
          </a:xfrm>
          <a:prstGeom prst="rect">
            <a:avLst/>
          </a:prstGeom>
        </p:spPr>
      </p:pic>
      <p:sp>
        <p:nvSpPr>
          <p:cNvPr id="48" name="Round Same Side Corner Rectangle 47"/>
          <p:cNvSpPr/>
          <p:nvPr/>
        </p:nvSpPr>
        <p:spPr>
          <a:xfrm>
            <a:off x="392131" y="21756250"/>
            <a:ext cx="14525007" cy="1028286"/>
          </a:xfrm>
          <a:prstGeom prst="round2SameRect">
            <a:avLst>
              <a:gd name="adj1" fmla="val 50000"/>
              <a:gd name="adj2" fmla="val 0"/>
            </a:avLst>
          </a:prstGeom>
          <a:solidFill>
            <a:srgbClr val="4472C4">
              <a:lumMod val="75000"/>
            </a:srgbClr>
          </a:solidFill>
          <a:ln w="19050" cap="flat" cmpd="sng" algn="ctr">
            <a:noFill/>
            <a:prstDash val="solid"/>
            <a:miter lim="800000"/>
          </a:ln>
          <a:effectLst/>
        </p:spPr>
        <p:txBody>
          <a:bodyPr tIns="0" bIns="60243" rtlCol="0" anchor="ctr"/>
          <a:lstStyle/>
          <a:p>
            <a:pPr marL="0" marR="0" lvl="0" indent="0" algn="ctr" defTabSz="3737581" eaLnBrk="1" fontAlgn="auto" latinLnBrk="0" hangingPunct="1">
              <a:lnSpc>
                <a:spcPct val="100000"/>
              </a:lnSpc>
              <a:spcBef>
                <a:spcPts val="0"/>
              </a:spcBef>
              <a:spcAft>
                <a:spcPts val="0"/>
              </a:spcAft>
              <a:buClrTx/>
              <a:buSzTx/>
              <a:buFontTx/>
              <a:buNone/>
              <a:tabLst/>
              <a:defRPr/>
            </a:pPr>
            <a:r>
              <a:rPr kumimoji="0" lang="en-US" sz="4650" b="1" i="0" u="none" strike="noStrike" kern="0" cap="none" spc="0" normalizeH="0" baseline="0" noProof="0" dirty="0" smtClean="0">
                <a:ln>
                  <a:noFill/>
                </a:ln>
                <a:solidFill>
                  <a:prstClr val="white"/>
                </a:solidFill>
                <a:effectLst/>
                <a:uLnTx/>
                <a:uFillTx/>
                <a:latin typeface="Arial"/>
                <a:ea typeface="+mn-ea"/>
                <a:cs typeface="Arial"/>
              </a:rPr>
              <a:t>Methods</a:t>
            </a:r>
          </a:p>
        </p:txBody>
      </p:sp>
      <p:sp>
        <p:nvSpPr>
          <p:cNvPr id="50" name="TextBox 49"/>
          <p:cNvSpPr txBox="1"/>
          <p:nvPr/>
        </p:nvSpPr>
        <p:spPr>
          <a:xfrm>
            <a:off x="664368" y="18844778"/>
            <a:ext cx="14041561" cy="2677656"/>
          </a:xfrm>
          <a:prstGeom prst="rect">
            <a:avLst/>
          </a:prstGeom>
          <a:noFill/>
        </p:spPr>
        <p:txBody>
          <a:bodyPr wrap="square" rtlCol="0">
            <a:spAutoFit/>
          </a:bodyPr>
          <a:lstStyle/>
          <a:p>
            <a:pPr algn="just"/>
            <a:r>
              <a:rPr lang="en-US" sz="4200" dirty="0" smtClean="0">
                <a:solidFill>
                  <a:prstClr val="black"/>
                </a:solidFill>
                <a:latin typeface="Arial" panose="020B0604020202020204" pitchFamily="34" charset="0"/>
                <a:ea typeface="SimSun" pitchFamily="2" charset="-122"/>
                <a:cs typeface="Arial" panose="020B0604020202020204" pitchFamily="34" charset="0"/>
              </a:rPr>
              <a:t>The results demonstrated that the new peptide mapping </a:t>
            </a:r>
            <a:r>
              <a:rPr lang="en-US" sz="4200" dirty="0" smtClean="0">
                <a:solidFill>
                  <a:prstClr val="black"/>
                </a:solidFill>
                <a:latin typeface="Arial" panose="020B0604020202020204" pitchFamily="34" charset="0"/>
                <a:ea typeface="SimSun" pitchFamily="2" charset="-122"/>
                <a:cs typeface="Arial" panose="020B0604020202020204" pitchFamily="34" charset="0"/>
              </a:rPr>
              <a:t>method </a:t>
            </a:r>
            <a:r>
              <a:rPr lang="en-US" sz="4200" dirty="0" smtClean="0">
                <a:solidFill>
                  <a:prstClr val="black"/>
                </a:solidFill>
                <a:latin typeface="Arial" panose="020B0604020202020204" pitchFamily="34" charset="0"/>
                <a:ea typeface="SimSun" pitchFamily="2" charset="-122"/>
                <a:cs typeface="Arial" panose="020B0604020202020204" pitchFamily="34" charset="0"/>
              </a:rPr>
              <a:t>can confirm amino acid sequence, identify and quantify PTMs and discover sequence variants with high accuracy and sensitivity in a time efficient way. </a:t>
            </a:r>
            <a:endParaRPr lang="en-US" sz="4200" dirty="0">
              <a:solidFill>
                <a:prstClr val="black"/>
              </a:solidFill>
              <a:latin typeface="Arial" panose="020B0604020202020204" pitchFamily="34" charset="0"/>
              <a:ea typeface="SimSun" pitchFamily="2" charset="-122"/>
              <a:cs typeface="Arial" panose="020B0604020202020204" pitchFamily="34" charset="0"/>
            </a:endParaRPr>
          </a:p>
        </p:txBody>
      </p:sp>
      <p:sp>
        <p:nvSpPr>
          <p:cNvPr id="26" name="Round Same Side Corner Rectangle 25"/>
          <p:cNvSpPr/>
          <p:nvPr/>
        </p:nvSpPr>
        <p:spPr>
          <a:xfrm>
            <a:off x="361964" y="36024694"/>
            <a:ext cx="14555174" cy="1028286"/>
          </a:xfrm>
          <a:prstGeom prst="round2SameRect">
            <a:avLst>
              <a:gd name="adj1" fmla="val 50000"/>
              <a:gd name="adj2" fmla="val 0"/>
            </a:avLst>
          </a:prstGeom>
          <a:solidFill>
            <a:srgbClr val="4472C4">
              <a:lumMod val="75000"/>
            </a:srgbClr>
          </a:solidFill>
          <a:ln w="19050" cap="flat" cmpd="sng" algn="ctr">
            <a:noFill/>
            <a:prstDash val="solid"/>
            <a:miter lim="800000"/>
          </a:ln>
          <a:effectLst/>
        </p:spPr>
        <p:txBody>
          <a:bodyPr tIns="0" bIns="60243" rtlCol="0" anchor="ctr"/>
          <a:lstStyle/>
          <a:p>
            <a:pPr marL="0" marR="0" lvl="0" indent="0" algn="ctr" defTabSz="3737581" eaLnBrk="1" fontAlgn="auto" latinLnBrk="0" hangingPunct="1">
              <a:lnSpc>
                <a:spcPct val="100000"/>
              </a:lnSpc>
              <a:spcBef>
                <a:spcPts val="0"/>
              </a:spcBef>
              <a:spcAft>
                <a:spcPts val="0"/>
              </a:spcAft>
              <a:buClrTx/>
              <a:buSzTx/>
              <a:buFontTx/>
              <a:buNone/>
              <a:tabLst/>
              <a:defRPr/>
            </a:pPr>
            <a:r>
              <a:rPr kumimoji="0" lang="en-US" sz="4650" b="1" i="0" u="none" strike="noStrike" kern="0" cap="none" spc="0" normalizeH="0" baseline="0" noProof="0" dirty="0" smtClean="0">
                <a:ln>
                  <a:noFill/>
                </a:ln>
                <a:solidFill>
                  <a:prstClr val="white"/>
                </a:solidFill>
                <a:effectLst/>
                <a:uLnTx/>
                <a:uFillTx/>
                <a:latin typeface="Arial"/>
                <a:ea typeface="+mn-ea"/>
                <a:cs typeface="Arial"/>
              </a:rPr>
              <a:t>Results</a:t>
            </a:r>
          </a:p>
        </p:txBody>
      </p:sp>
      <p:sp>
        <p:nvSpPr>
          <p:cNvPr id="32" name="TextBox 31"/>
          <p:cNvSpPr txBox="1"/>
          <p:nvPr/>
        </p:nvSpPr>
        <p:spPr>
          <a:xfrm flipH="1">
            <a:off x="382573" y="37159946"/>
            <a:ext cx="14525007" cy="757130"/>
          </a:xfrm>
          <a:prstGeom prst="rect">
            <a:avLst/>
          </a:prstGeom>
          <a:noFill/>
        </p:spPr>
        <p:txBody>
          <a:bodyPr wrap="square" rtlCol="0">
            <a:spAutoFit/>
          </a:bodyPr>
          <a:lstStyle/>
          <a:p>
            <a:pPr marL="571500" indent="-571500" algn="ctr">
              <a:lnSpc>
                <a:spcPct val="120000"/>
              </a:lnSpc>
              <a:buFont typeface="Arial" panose="020B0604020202020204" pitchFamily="34" charset="0"/>
              <a:buChar char="•"/>
            </a:pPr>
            <a:r>
              <a:rPr lang="en-US" sz="3600" b="1" dirty="0" smtClean="0">
                <a:latin typeface="Arial"/>
                <a:ea typeface="ＭＳ 明朝"/>
                <a:cs typeface="Arial"/>
              </a:rPr>
              <a:t>Protein Sequence Coverage</a:t>
            </a:r>
            <a:endParaRPr lang="en-CA" sz="3600" b="1" dirty="0">
              <a:latin typeface="Arial"/>
              <a:ea typeface="ＭＳ 明朝"/>
              <a:cs typeface="Arial"/>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980" y="37944963"/>
            <a:ext cx="14047141" cy="3572513"/>
          </a:xfrm>
          <a:prstGeom prst="rect">
            <a:avLst/>
          </a:prstGeom>
        </p:spPr>
      </p:pic>
      <p:sp>
        <p:nvSpPr>
          <p:cNvPr id="41" name="TextBox 40"/>
          <p:cNvSpPr txBox="1"/>
          <p:nvPr/>
        </p:nvSpPr>
        <p:spPr>
          <a:xfrm>
            <a:off x="15739992" y="31007210"/>
            <a:ext cx="13300783" cy="1077218"/>
          </a:xfrm>
          <a:prstGeom prst="rect">
            <a:avLst/>
          </a:prstGeom>
          <a:noFill/>
        </p:spPr>
        <p:txBody>
          <a:bodyPr wrap="square" rtlCol="0">
            <a:spAutoFit/>
          </a:bodyPr>
          <a:lstStyle/>
          <a:p>
            <a:pPr algn="just"/>
            <a:r>
              <a:rPr lang="en-US" sz="3200" dirty="0" smtClean="0">
                <a:solidFill>
                  <a:prstClr val="black"/>
                </a:solidFill>
                <a:latin typeface="Arial" panose="020B0604020202020204" pitchFamily="34" charset="0"/>
                <a:ea typeface="SimSun" pitchFamily="2" charset="-122"/>
                <a:cs typeface="Arial" panose="020B0604020202020204" pitchFamily="34" charset="0"/>
              </a:rPr>
              <a:t>Native</a:t>
            </a:r>
            <a:r>
              <a:rPr lang="en-US" sz="3200" dirty="0">
                <a:solidFill>
                  <a:prstClr val="black"/>
                </a:solidFill>
                <a:latin typeface="Arial" panose="020B0604020202020204" pitchFamily="34" charset="0"/>
                <a:ea typeface="SimSun" pitchFamily="2" charset="-122"/>
                <a:cs typeface="Arial" panose="020B0604020202020204" pitchFamily="34" charset="0"/>
              </a:rPr>
              <a:t>:   </a:t>
            </a:r>
            <a:r>
              <a:rPr lang="en-US" sz="3200" dirty="0" smtClean="0">
                <a:solidFill>
                  <a:prstClr val="black"/>
                </a:solidFill>
                <a:latin typeface="Arial" panose="020B0604020202020204" pitchFamily="34" charset="0"/>
                <a:ea typeface="SimSun" pitchFamily="2" charset="-122"/>
                <a:cs typeface="Arial" panose="020B0604020202020204" pitchFamily="34" charset="0"/>
              </a:rPr>
              <a:t>VEAEDLGVYYCFQGSHVPLTFGAGTK, MS1 peak area: 1.3E8</a:t>
            </a:r>
          </a:p>
          <a:p>
            <a:pPr algn="just"/>
            <a:r>
              <a:rPr lang="en-US" sz="3200" dirty="0" smtClean="0">
                <a:solidFill>
                  <a:prstClr val="black"/>
                </a:solidFill>
                <a:latin typeface="Arial" panose="020B0604020202020204" pitchFamily="34" charset="0"/>
                <a:ea typeface="SimSun" pitchFamily="2" charset="-122"/>
                <a:cs typeface="Arial" panose="020B0604020202020204" pitchFamily="34" charset="0"/>
              </a:rPr>
              <a:t>Variant:  VEAEDLGVYYCFQGS</a:t>
            </a:r>
            <a:r>
              <a:rPr lang="en-US" sz="3200" dirty="0" smtClean="0">
                <a:solidFill>
                  <a:srgbClr val="FF0000"/>
                </a:solidFill>
                <a:latin typeface="Arial" panose="020B0604020202020204" pitchFamily="34" charset="0"/>
                <a:ea typeface="SimSun" pitchFamily="2" charset="-122"/>
                <a:cs typeface="Arial" panose="020B0604020202020204" pitchFamily="34" charset="0"/>
              </a:rPr>
              <a:t>Q</a:t>
            </a:r>
            <a:r>
              <a:rPr lang="en-US" sz="3200" dirty="0" smtClean="0">
                <a:solidFill>
                  <a:prstClr val="black"/>
                </a:solidFill>
                <a:latin typeface="Arial" panose="020B0604020202020204" pitchFamily="34" charset="0"/>
                <a:ea typeface="SimSun" pitchFamily="2" charset="-122"/>
                <a:cs typeface="Arial" panose="020B0604020202020204" pitchFamily="34" charset="0"/>
              </a:rPr>
              <a:t>VPLTFGAGTK, MS1 peak area: 2.3E6</a:t>
            </a:r>
            <a:endParaRPr lang="en-US" sz="3200" dirty="0">
              <a:solidFill>
                <a:prstClr val="black"/>
              </a:solidFill>
              <a:latin typeface="Arial" panose="020B0604020202020204" pitchFamily="34" charset="0"/>
              <a:ea typeface="SimSun" pitchFamily="2" charset="-122"/>
              <a:cs typeface="Arial" panose="020B0604020202020204" pitchFamily="34" charset="0"/>
            </a:endParaRPr>
          </a:p>
        </p:txBody>
      </p:sp>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631960" y="32121832"/>
            <a:ext cx="13745827" cy="7523436"/>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490757" y="7425043"/>
            <a:ext cx="14037808" cy="8983545"/>
          </a:xfrm>
          <a:prstGeom prst="rect">
            <a:avLst/>
          </a:prstGeom>
        </p:spPr>
      </p:pic>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117369" y="16883731"/>
            <a:ext cx="6400800" cy="13148469"/>
          </a:xfrm>
          <a:prstGeom prst="rect">
            <a:avLst/>
          </a:prstGeom>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453351" y="24812766"/>
            <a:ext cx="5623560" cy="521943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9323</TotalTime>
  <Words>449</Words>
  <Application>Microsoft Office PowerPoint</Application>
  <PresentationFormat>Custom</PresentationFormat>
  <Paragraphs>28</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ＭＳ 明朝</vt:lpstr>
      <vt:lpstr>SimSun</vt:lpstr>
      <vt:lpstr>Arial</vt:lpstr>
      <vt:lpstr>Calibri</vt:lpstr>
      <vt:lpstr>Tahoma</vt:lpstr>
      <vt:lpstr>Times New Roman</vt:lpstr>
      <vt:lpstr>Trebuchet MS</vt:lpstr>
      <vt:lpstr>Office Theme</vt:lpstr>
      <vt:lpstr>New Peptide Mapping Approaches for Complete Characterization of Purified Antibodies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XCVXCVXCV</dc:title>
  <dc:creator>Wen Zhang</dc:creator>
  <cp:lastModifiedBy>Wen Zhang</cp:lastModifiedBy>
  <cp:revision>297</cp:revision>
  <dcterms:created xsi:type="dcterms:W3CDTF">2006-08-16T00:00:00Z</dcterms:created>
  <dcterms:modified xsi:type="dcterms:W3CDTF">2017-12-28T20:56:06Z</dcterms:modified>
</cp:coreProperties>
</file>